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4"/>
  </p:notesMasterIdLst>
  <p:sldIdLst>
    <p:sldId id="397" r:id="rId2"/>
    <p:sldId id="387" r:id="rId3"/>
    <p:sldId id="373" r:id="rId4"/>
    <p:sldId id="303" r:id="rId5"/>
    <p:sldId id="325" r:id="rId6"/>
    <p:sldId id="348" r:id="rId7"/>
    <p:sldId id="390" r:id="rId8"/>
    <p:sldId id="393" r:id="rId9"/>
    <p:sldId id="391" r:id="rId10"/>
    <p:sldId id="392" r:id="rId11"/>
    <p:sldId id="389" r:id="rId12"/>
    <p:sldId id="316" r:id="rId13"/>
    <p:sldId id="311" r:id="rId14"/>
    <p:sldId id="267" r:id="rId15"/>
    <p:sldId id="270" r:id="rId16"/>
    <p:sldId id="268" r:id="rId17"/>
    <p:sldId id="322" r:id="rId18"/>
    <p:sldId id="272" r:id="rId19"/>
    <p:sldId id="273" r:id="rId20"/>
    <p:sldId id="384" r:id="rId21"/>
    <p:sldId id="399" r:id="rId22"/>
    <p:sldId id="398" r:id="rId23"/>
    <p:sldId id="405" r:id="rId24"/>
    <p:sldId id="406" r:id="rId25"/>
    <p:sldId id="313" r:id="rId26"/>
    <p:sldId id="418" r:id="rId27"/>
    <p:sldId id="419" r:id="rId28"/>
    <p:sldId id="420" r:id="rId29"/>
    <p:sldId id="421" r:id="rId30"/>
    <p:sldId id="312" r:id="rId31"/>
    <p:sldId id="364" r:id="rId32"/>
    <p:sldId id="407" r:id="rId33"/>
    <p:sldId id="408" r:id="rId34"/>
    <p:sldId id="388" r:id="rId35"/>
    <p:sldId id="409" r:id="rId36"/>
    <p:sldId id="410" r:id="rId37"/>
    <p:sldId id="320" r:id="rId38"/>
    <p:sldId id="411" r:id="rId39"/>
    <p:sldId id="412" r:id="rId40"/>
    <p:sldId id="319" r:id="rId41"/>
    <p:sldId id="413" r:id="rId42"/>
    <p:sldId id="414" r:id="rId43"/>
    <p:sldId id="365" r:id="rId44"/>
    <p:sldId id="415" r:id="rId45"/>
    <p:sldId id="416" r:id="rId46"/>
    <p:sldId id="379" r:id="rId47"/>
    <p:sldId id="321" r:id="rId48"/>
    <p:sldId id="366" r:id="rId49"/>
    <p:sldId id="367" r:id="rId50"/>
    <p:sldId id="368" r:id="rId51"/>
    <p:sldId id="354" r:id="rId52"/>
    <p:sldId id="355" r:id="rId53"/>
    <p:sldId id="359" r:id="rId54"/>
    <p:sldId id="374" r:id="rId55"/>
    <p:sldId id="357" r:id="rId56"/>
    <p:sldId id="363" r:id="rId57"/>
    <p:sldId id="356" r:id="rId58"/>
    <p:sldId id="385" r:id="rId59"/>
    <p:sldId id="334" r:id="rId60"/>
    <p:sldId id="340" r:id="rId61"/>
    <p:sldId id="327" r:id="rId62"/>
    <p:sldId id="423" r:id="rId63"/>
    <p:sldId id="336" r:id="rId64"/>
    <p:sldId id="341" r:id="rId65"/>
    <p:sldId id="328" r:id="rId66"/>
    <p:sldId id="424" r:id="rId67"/>
    <p:sldId id="380" r:id="rId68"/>
    <p:sldId id="381" r:id="rId69"/>
    <p:sldId id="382" r:id="rId70"/>
    <p:sldId id="425" r:id="rId71"/>
    <p:sldId id="333" r:id="rId72"/>
    <p:sldId id="337" r:id="rId73"/>
    <p:sldId id="338" r:id="rId74"/>
    <p:sldId id="339" r:id="rId75"/>
    <p:sldId id="332" r:id="rId76"/>
    <p:sldId id="422" r:id="rId77"/>
    <p:sldId id="426" r:id="rId78"/>
    <p:sldId id="386" r:id="rId79"/>
    <p:sldId id="369" r:id="rId80"/>
    <p:sldId id="362" r:id="rId81"/>
    <p:sldId id="371" r:id="rId82"/>
    <p:sldId id="261" r:id="rId83"/>
    <p:sldId id="266" r:id="rId84"/>
    <p:sldId id="259" r:id="rId85"/>
    <p:sldId id="372" r:id="rId86"/>
    <p:sldId id="260" r:id="rId87"/>
    <p:sldId id="263" r:id="rId88"/>
    <p:sldId id="264" r:id="rId89"/>
    <p:sldId id="265" r:id="rId90"/>
    <p:sldId id="262" r:id="rId91"/>
    <p:sldId id="257" r:id="rId92"/>
    <p:sldId id="310"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2F99A36-F4E0-4326-9688-98A749BD6833}">
          <p14:sldIdLst>
            <p14:sldId id="397"/>
          </p14:sldIdLst>
        </p14:section>
        <p14:section name="Summary Section" id="{3AE34F7B-433D-42B8-9F10-D5D4295E0C01}">
          <p14:sldIdLst>
            <p14:sldId id="387"/>
          </p14:sldIdLst>
        </p14:section>
        <p14:section name="Origins" id="{AE741E7B-BAC6-4324-ADBE-F16CD7FA4275}">
          <p14:sldIdLst>
            <p14:sldId id="373"/>
            <p14:sldId id="303"/>
            <p14:sldId id="325"/>
            <p14:sldId id="348"/>
            <p14:sldId id="390"/>
            <p14:sldId id="393"/>
            <p14:sldId id="391"/>
            <p14:sldId id="392"/>
            <p14:sldId id="389"/>
            <p14:sldId id="316"/>
            <p14:sldId id="311"/>
            <p14:sldId id="267"/>
            <p14:sldId id="270"/>
            <p14:sldId id="268"/>
            <p14:sldId id="322"/>
            <p14:sldId id="272"/>
            <p14:sldId id="273"/>
          </p14:sldIdLst>
        </p14:section>
        <p14:section name="Introduction to Content Security Policy keywords (doug)" id="{B7799B0E-A961-4D03-9B2A-2004E2250CD3}">
          <p14:sldIdLst>
            <p14:sldId id="384"/>
            <p14:sldId id="399"/>
            <p14:sldId id="398"/>
            <p14:sldId id="405"/>
            <p14:sldId id="406"/>
            <p14:sldId id="313"/>
            <p14:sldId id="418"/>
            <p14:sldId id="419"/>
            <p14:sldId id="420"/>
            <p14:sldId id="421"/>
            <p14:sldId id="312"/>
            <p14:sldId id="364"/>
            <p14:sldId id="407"/>
            <p14:sldId id="408"/>
            <p14:sldId id="388"/>
            <p14:sldId id="409"/>
            <p14:sldId id="410"/>
            <p14:sldId id="320"/>
            <p14:sldId id="411"/>
            <p14:sldId id="412"/>
            <p14:sldId id="319"/>
            <p14:sldId id="413"/>
            <p14:sldId id="414"/>
            <p14:sldId id="365"/>
            <p14:sldId id="415"/>
            <p14:sldId id="416"/>
            <p14:sldId id="379"/>
            <p14:sldId id="321"/>
          </p14:sldIdLst>
        </p14:section>
        <p14:section name="Introduction to Content Security Policy" id="{AA69D602-B12F-4867-A2E6-702BBBA3BDDB}">
          <p14:sldIdLst>
            <p14:sldId id="366"/>
            <p14:sldId id="367"/>
            <p14:sldId id="368"/>
          </p14:sldIdLst>
        </p14:section>
        <p14:section name="CSP Tools in Chrome" id="{5433924C-AB86-4908-8882-11095340D968}">
          <p14:sldIdLst>
            <p14:sldId id="354"/>
            <p14:sldId id="355"/>
            <p14:sldId id="359"/>
            <p14:sldId id="374"/>
            <p14:sldId id="357"/>
            <p14:sldId id="363"/>
            <p14:sldId id="356"/>
          </p14:sldIdLst>
        </p14:section>
        <p14:section name="CSP Misconfigurations and Mitigations" id="{4D06D215-079C-4E63-801B-4134C096DED0}">
          <p14:sldIdLst>
            <p14:sldId id="385"/>
            <p14:sldId id="334"/>
            <p14:sldId id="340"/>
            <p14:sldId id="327"/>
            <p14:sldId id="423"/>
            <p14:sldId id="336"/>
            <p14:sldId id="341"/>
            <p14:sldId id="328"/>
            <p14:sldId id="424"/>
            <p14:sldId id="380"/>
            <p14:sldId id="381"/>
            <p14:sldId id="382"/>
            <p14:sldId id="425"/>
            <p14:sldId id="333"/>
            <p14:sldId id="337"/>
            <p14:sldId id="338"/>
            <p14:sldId id="339"/>
            <p14:sldId id="332"/>
            <p14:sldId id="422"/>
            <p14:sldId id="426"/>
          </p14:sldIdLst>
        </p14:section>
        <p14:section name="Trusted Types (Sunny)" id="{D9A06EB8-BB8A-4D04-9790-0B6F9B0C6871}">
          <p14:sldIdLst>
            <p14:sldId id="386"/>
            <p14:sldId id="369"/>
            <p14:sldId id="362"/>
            <p14:sldId id="371"/>
            <p14:sldId id="261"/>
            <p14:sldId id="266"/>
            <p14:sldId id="259"/>
            <p14:sldId id="372"/>
            <p14:sldId id="260"/>
            <p14:sldId id="263"/>
            <p14:sldId id="264"/>
            <p14:sldId id="265"/>
            <p14:sldId id="262"/>
            <p14:sldId id="257"/>
            <p14:sldId id="3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hneider, Douglas F" initials="SDF" lastIdx="1" clrIdx="0">
    <p:extLst>
      <p:ext uri="{19B8F6BF-5375-455C-9EA6-DF929625EA0E}">
        <p15:presenceInfo xmlns:p15="http://schemas.microsoft.com/office/powerpoint/2012/main" userId="S::Douglas.F.Schneider@FISGLOBAL.COM::fc8c8548-1e23-41c9-aa39-b6cc5c19fa4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C226"/>
    <a:srgbClr val="000000"/>
    <a:srgbClr val="008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06006B-38A1-4D17-BFAB-C7C07257D909}" v="713" dt="2021-10-01T15:16:38.7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u, Ty" userId="cbc8bec6-bc1d-48ba-bbda-b51b0f6b8454" providerId="ADAL" clId="{950AC486-BE18-48C2-B61D-9B140FF2EF6D}"/>
    <pc:docChg chg="undo custSel addSld delSld modSld sldOrd modSection">
      <pc:chgData name="Lieu, Ty" userId="cbc8bec6-bc1d-48ba-bbda-b51b0f6b8454" providerId="ADAL" clId="{950AC486-BE18-48C2-B61D-9B140FF2EF6D}" dt="2021-07-29T15:26:11.663" v="501" actId="2696"/>
      <pc:docMkLst>
        <pc:docMk/>
      </pc:docMkLst>
      <pc:sldChg chg="modSp mod setBg">
        <pc:chgData name="Lieu, Ty" userId="cbc8bec6-bc1d-48ba-bbda-b51b0f6b8454" providerId="ADAL" clId="{950AC486-BE18-48C2-B61D-9B140FF2EF6D}" dt="2021-07-27T15:01:16.487" v="60"/>
        <pc:sldMkLst>
          <pc:docMk/>
          <pc:sldMk cId="2500441858" sldId="256"/>
        </pc:sldMkLst>
        <pc:spChg chg="mod">
          <ac:chgData name="Lieu, Ty" userId="cbc8bec6-bc1d-48ba-bbda-b51b0f6b8454" providerId="ADAL" clId="{950AC486-BE18-48C2-B61D-9B140FF2EF6D}" dt="2021-07-27T14:54:13.966" v="45" actId="20577"/>
          <ac:spMkLst>
            <pc:docMk/>
            <pc:sldMk cId="2500441858" sldId="256"/>
            <ac:spMk id="2" creationId="{512E6E1D-6252-40BE-AC10-2B11317EDB08}"/>
          </ac:spMkLst>
        </pc:spChg>
        <pc:spChg chg="mod">
          <ac:chgData name="Lieu, Ty" userId="cbc8bec6-bc1d-48ba-bbda-b51b0f6b8454" providerId="ADAL" clId="{950AC486-BE18-48C2-B61D-9B140FF2EF6D}" dt="2021-07-27T14:54:26.977" v="58" actId="20577"/>
          <ac:spMkLst>
            <pc:docMk/>
            <pc:sldMk cId="2500441858" sldId="256"/>
            <ac:spMk id="3" creationId="{5F05F1DB-B808-4263-B2F6-209B4D4C5E70}"/>
          </ac:spMkLst>
        </pc:spChg>
      </pc:sldChg>
      <pc:sldChg chg="modSp">
        <pc:chgData name="Lieu, Ty" userId="cbc8bec6-bc1d-48ba-bbda-b51b0f6b8454" providerId="ADAL" clId="{950AC486-BE18-48C2-B61D-9B140FF2EF6D}" dt="2021-07-27T15:17:05.827" v="174" actId="207"/>
        <pc:sldMkLst>
          <pc:docMk/>
          <pc:sldMk cId="885419368" sldId="312"/>
        </pc:sldMkLst>
        <pc:spChg chg="mod">
          <ac:chgData name="Lieu, Ty" userId="cbc8bec6-bc1d-48ba-bbda-b51b0f6b8454" providerId="ADAL" clId="{950AC486-BE18-48C2-B61D-9B140FF2EF6D}" dt="2021-07-27T15:17:05.827" v="174" actId="207"/>
          <ac:spMkLst>
            <pc:docMk/>
            <pc:sldMk cId="885419368" sldId="312"/>
            <ac:spMk id="4" creationId="{94AD84D3-1AF6-40BF-A730-09ECA2DB0F0F}"/>
          </ac:spMkLst>
        </pc:spChg>
      </pc:sldChg>
      <pc:sldChg chg="modSp mod">
        <pc:chgData name="Lieu, Ty" userId="cbc8bec6-bc1d-48ba-bbda-b51b0f6b8454" providerId="ADAL" clId="{950AC486-BE18-48C2-B61D-9B140FF2EF6D}" dt="2021-07-29T14:49:12.189" v="351" actId="1076"/>
        <pc:sldMkLst>
          <pc:docMk/>
          <pc:sldMk cId="2181711197" sldId="355"/>
        </pc:sldMkLst>
        <pc:spChg chg="mod">
          <ac:chgData name="Lieu, Ty" userId="cbc8bec6-bc1d-48ba-bbda-b51b0f6b8454" providerId="ADAL" clId="{950AC486-BE18-48C2-B61D-9B140FF2EF6D}" dt="2021-07-29T14:49:08.194" v="350" actId="1076"/>
          <ac:spMkLst>
            <pc:docMk/>
            <pc:sldMk cId="2181711197" sldId="355"/>
            <ac:spMk id="7" creationId="{DE73D70B-F911-48E2-A2A6-317E9442EC39}"/>
          </ac:spMkLst>
        </pc:spChg>
        <pc:picChg chg="mod">
          <ac:chgData name="Lieu, Ty" userId="cbc8bec6-bc1d-48ba-bbda-b51b0f6b8454" providerId="ADAL" clId="{950AC486-BE18-48C2-B61D-9B140FF2EF6D}" dt="2021-07-29T14:49:12.189" v="351" actId="1076"/>
          <ac:picMkLst>
            <pc:docMk/>
            <pc:sldMk cId="2181711197" sldId="355"/>
            <ac:picMk id="10" creationId="{3B1E59BA-F800-4572-9D23-A24089616E0E}"/>
          </ac:picMkLst>
        </pc:picChg>
        <pc:picChg chg="mod">
          <ac:chgData name="Lieu, Ty" userId="cbc8bec6-bc1d-48ba-bbda-b51b0f6b8454" providerId="ADAL" clId="{950AC486-BE18-48C2-B61D-9B140FF2EF6D}" dt="2021-07-29T14:45:56.134" v="347" actId="1076"/>
          <ac:picMkLst>
            <pc:docMk/>
            <pc:sldMk cId="2181711197" sldId="355"/>
            <ac:picMk id="13" creationId="{775FD8ED-B52B-49D4-B39A-190F997935C5}"/>
          </ac:picMkLst>
        </pc:picChg>
      </pc:sldChg>
      <pc:sldChg chg="modNotesTx">
        <pc:chgData name="Lieu, Ty" userId="cbc8bec6-bc1d-48ba-bbda-b51b0f6b8454" providerId="ADAL" clId="{950AC486-BE18-48C2-B61D-9B140FF2EF6D}" dt="2021-07-29T15:06:04.177" v="493" actId="12"/>
        <pc:sldMkLst>
          <pc:docMk/>
          <pc:sldMk cId="1177201385" sldId="357"/>
        </pc:sldMkLst>
      </pc:sldChg>
      <pc:sldChg chg="modNotesTx">
        <pc:chgData name="Lieu, Ty" userId="cbc8bec6-bc1d-48ba-bbda-b51b0f6b8454" providerId="ADAL" clId="{950AC486-BE18-48C2-B61D-9B140FF2EF6D}" dt="2021-07-29T15:02:37.100" v="422" actId="12"/>
        <pc:sldMkLst>
          <pc:docMk/>
          <pc:sldMk cId="1065558576" sldId="359"/>
        </pc:sldMkLst>
      </pc:sldChg>
      <pc:sldChg chg="modSp mod ord">
        <pc:chgData name="Lieu, Ty" userId="cbc8bec6-bc1d-48ba-bbda-b51b0f6b8454" providerId="ADAL" clId="{950AC486-BE18-48C2-B61D-9B140FF2EF6D}" dt="2021-07-29T15:07:39.011" v="500"/>
        <pc:sldMkLst>
          <pc:docMk/>
          <pc:sldMk cId="3213399150" sldId="374"/>
        </pc:sldMkLst>
        <pc:spChg chg="mod">
          <ac:chgData name="Lieu, Ty" userId="cbc8bec6-bc1d-48ba-bbda-b51b0f6b8454" providerId="ADAL" clId="{950AC486-BE18-48C2-B61D-9B140FF2EF6D}" dt="2021-07-29T15:07:13.766" v="498"/>
          <ac:spMkLst>
            <pc:docMk/>
            <pc:sldMk cId="3213399150" sldId="374"/>
            <ac:spMk id="3" creationId="{4ABA9D47-7A14-4558-9A5B-1F9C12234E86}"/>
          </ac:spMkLst>
        </pc:spChg>
      </pc:sldChg>
      <pc:sldChg chg="modSp mod">
        <pc:chgData name="Lieu, Ty" userId="cbc8bec6-bc1d-48ba-bbda-b51b0f6b8454" providerId="ADAL" clId="{950AC486-BE18-48C2-B61D-9B140FF2EF6D}" dt="2021-07-29T15:05:40.342" v="492" actId="6549"/>
        <pc:sldMkLst>
          <pc:docMk/>
          <pc:sldMk cId="1663479118" sldId="388"/>
        </pc:sldMkLst>
        <pc:spChg chg="mod">
          <ac:chgData name="Lieu, Ty" userId="cbc8bec6-bc1d-48ba-bbda-b51b0f6b8454" providerId="ADAL" clId="{950AC486-BE18-48C2-B61D-9B140FF2EF6D}" dt="2021-07-29T15:05:40.342" v="492" actId="6549"/>
          <ac:spMkLst>
            <pc:docMk/>
            <pc:sldMk cId="1663479118" sldId="388"/>
            <ac:spMk id="4" creationId="{94AD84D3-1AF6-40BF-A730-09ECA2DB0F0F}"/>
          </ac:spMkLst>
        </pc:spChg>
      </pc:sldChg>
      <pc:sldChg chg="delSp del mod">
        <pc:chgData name="Lieu, Ty" userId="cbc8bec6-bc1d-48ba-bbda-b51b0f6b8454" providerId="ADAL" clId="{950AC486-BE18-48C2-B61D-9B140FF2EF6D}" dt="2021-07-27T15:27:18.058" v="310" actId="2696"/>
        <pc:sldMkLst>
          <pc:docMk/>
          <pc:sldMk cId="3811918867" sldId="396"/>
        </pc:sldMkLst>
        <pc:picChg chg="del">
          <ac:chgData name="Lieu, Ty" userId="cbc8bec6-bc1d-48ba-bbda-b51b0f6b8454" providerId="ADAL" clId="{950AC486-BE18-48C2-B61D-9B140FF2EF6D}" dt="2021-07-27T15:26:57.577" v="307" actId="478"/>
          <ac:picMkLst>
            <pc:docMk/>
            <pc:sldMk cId="3811918867" sldId="396"/>
            <ac:picMk id="10" creationId="{6B843F50-5182-4663-92D8-0A15606B498D}"/>
          </ac:picMkLst>
        </pc:picChg>
      </pc:sldChg>
      <pc:sldChg chg="addSp delSp modSp add mod">
        <pc:chgData name="Lieu, Ty" userId="cbc8bec6-bc1d-48ba-bbda-b51b0f6b8454" providerId="ADAL" clId="{950AC486-BE18-48C2-B61D-9B140FF2EF6D}" dt="2021-07-27T15:51:57.275" v="341" actId="1076"/>
        <pc:sldMkLst>
          <pc:docMk/>
          <pc:sldMk cId="2021765715" sldId="398"/>
        </pc:sldMkLst>
        <pc:spChg chg="add mod topLvl">
          <ac:chgData name="Lieu, Ty" userId="cbc8bec6-bc1d-48ba-bbda-b51b0f6b8454" providerId="ADAL" clId="{950AC486-BE18-48C2-B61D-9B140FF2EF6D}" dt="2021-07-27T15:51:44.803" v="339" actId="164"/>
          <ac:spMkLst>
            <pc:docMk/>
            <pc:sldMk cId="2021765715" sldId="398"/>
            <ac:spMk id="2" creationId="{FA8A673D-9461-41CB-977D-2B0AE9224525}"/>
          </ac:spMkLst>
        </pc:spChg>
        <pc:spChg chg="del mod">
          <ac:chgData name="Lieu, Ty" userId="cbc8bec6-bc1d-48ba-bbda-b51b0f6b8454" providerId="ADAL" clId="{950AC486-BE18-48C2-B61D-9B140FF2EF6D}" dt="2021-07-27T15:23:23.752" v="292" actId="21"/>
          <ac:spMkLst>
            <pc:docMk/>
            <pc:sldMk cId="2021765715" sldId="398"/>
            <ac:spMk id="4" creationId="{DB74C283-115D-4C65-B16E-A0A5016373BC}"/>
          </ac:spMkLst>
        </pc:spChg>
        <pc:spChg chg="add mod topLvl">
          <ac:chgData name="Lieu, Ty" userId="cbc8bec6-bc1d-48ba-bbda-b51b0f6b8454" providerId="ADAL" clId="{950AC486-BE18-48C2-B61D-9B140FF2EF6D}" dt="2021-07-27T15:51:44.803" v="339" actId="164"/>
          <ac:spMkLst>
            <pc:docMk/>
            <pc:sldMk cId="2021765715" sldId="398"/>
            <ac:spMk id="6" creationId="{FE275DEF-B498-4B39-9A7C-D2AE03FBD6A2}"/>
          </ac:spMkLst>
        </pc:spChg>
        <pc:spChg chg="add mod topLvl">
          <ac:chgData name="Lieu, Ty" userId="cbc8bec6-bc1d-48ba-bbda-b51b0f6b8454" providerId="ADAL" clId="{950AC486-BE18-48C2-B61D-9B140FF2EF6D}" dt="2021-07-27T15:51:44.803" v="339" actId="164"/>
          <ac:spMkLst>
            <pc:docMk/>
            <pc:sldMk cId="2021765715" sldId="398"/>
            <ac:spMk id="7" creationId="{FE08C4CA-39CE-4DB8-A293-FA173A7E1161}"/>
          </ac:spMkLst>
        </pc:spChg>
        <pc:spChg chg="add mod topLvl">
          <ac:chgData name="Lieu, Ty" userId="cbc8bec6-bc1d-48ba-bbda-b51b0f6b8454" providerId="ADAL" clId="{950AC486-BE18-48C2-B61D-9B140FF2EF6D}" dt="2021-07-27T15:51:44.803" v="339" actId="164"/>
          <ac:spMkLst>
            <pc:docMk/>
            <pc:sldMk cId="2021765715" sldId="398"/>
            <ac:spMk id="8" creationId="{05CCF8CA-47CE-4E09-97D3-F76758CF26C3}"/>
          </ac:spMkLst>
        </pc:spChg>
        <pc:spChg chg="add mod topLvl">
          <ac:chgData name="Lieu, Ty" userId="cbc8bec6-bc1d-48ba-bbda-b51b0f6b8454" providerId="ADAL" clId="{950AC486-BE18-48C2-B61D-9B140FF2EF6D}" dt="2021-07-27T15:51:44.803" v="339" actId="164"/>
          <ac:spMkLst>
            <pc:docMk/>
            <pc:sldMk cId="2021765715" sldId="398"/>
            <ac:spMk id="9" creationId="{7839BDEF-AA8D-46F5-AAA8-DB065C65D4CA}"/>
          </ac:spMkLst>
        </pc:spChg>
        <pc:spChg chg="add mod topLvl">
          <ac:chgData name="Lieu, Ty" userId="cbc8bec6-bc1d-48ba-bbda-b51b0f6b8454" providerId="ADAL" clId="{950AC486-BE18-48C2-B61D-9B140FF2EF6D}" dt="2021-07-27T15:51:44.803" v="339" actId="164"/>
          <ac:spMkLst>
            <pc:docMk/>
            <pc:sldMk cId="2021765715" sldId="398"/>
            <ac:spMk id="11" creationId="{07E1EF6A-DBD0-41C0-92E0-6A45CF8A43FB}"/>
          </ac:spMkLst>
        </pc:spChg>
        <pc:spChg chg="add mod topLvl">
          <ac:chgData name="Lieu, Ty" userId="cbc8bec6-bc1d-48ba-bbda-b51b0f6b8454" providerId="ADAL" clId="{950AC486-BE18-48C2-B61D-9B140FF2EF6D}" dt="2021-07-27T15:51:44.803" v="339" actId="164"/>
          <ac:spMkLst>
            <pc:docMk/>
            <pc:sldMk cId="2021765715" sldId="398"/>
            <ac:spMk id="12" creationId="{080917E1-848E-492C-885B-29A414203F7A}"/>
          </ac:spMkLst>
        </pc:spChg>
        <pc:spChg chg="add mod topLvl">
          <ac:chgData name="Lieu, Ty" userId="cbc8bec6-bc1d-48ba-bbda-b51b0f6b8454" providerId="ADAL" clId="{950AC486-BE18-48C2-B61D-9B140FF2EF6D}" dt="2021-07-27T15:51:44.803" v="339" actId="164"/>
          <ac:spMkLst>
            <pc:docMk/>
            <pc:sldMk cId="2021765715" sldId="398"/>
            <ac:spMk id="13" creationId="{9C0A7FA4-AC39-4866-BDC0-3C1A01976040}"/>
          </ac:spMkLst>
        </pc:spChg>
        <pc:spChg chg="add mod topLvl">
          <ac:chgData name="Lieu, Ty" userId="cbc8bec6-bc1d-48ba-bbda-b51b0f6b8454" providerId="ADAL" clId="{950AC486-BE18-48C2-B61D-9B140FF2EF6D}" dt="2021-07-27T15:51:44.803" v="339" actId="164"/>
          <ac:spMkLst>
            <pc:docMk/>
            <pc:sldMk cId="2021765715" sldId="398"/>
            <ac:spMk id="15" creationId="{60523507-37D1-4599-A103-58BED7D90817}"/>
          </ac:spMkLst>
        </pc:spChg>
        <pc:spChg chg="add mod topLvl">
          <ac:chgData name="Lieu, Ty" userId="cbc8bec6-bc1d-48ba-bbda-b51b0f6b8454" providerId="ADAL" clId="{950AC486-BE18-48C2-B61D-9B140FF2EF6D}" dt="2021-07-27T15:51:44.803" v="339" actId="164"/>
          <ac:spMkLst>
            <pc:docMk/>
            <pc:sldMk cId="2021765715" sldId="398"/>
            <ac:spMk id="16" creationId="{E40D1B7C-234C-4485-98D9-883353DCC004}"/>
          </ac:spMkLst>
        </pc:spChg>
        <pc:spChg chg="add mod topLvl">
          <ac:chgData name="Lieu, Ty" userId="cbc8bec6-bc1d-48ba-bbda-b51b0f6b8454" providerId="ADAL" clId="{950AC486-BE18-48C2-B61D-9B140FF2EF6D}" dt="2021-07-27T15:51:44.803" v="339" actId="164"/>
          <ac:spMkLst>
            <pc:docMk/>
            <pc:sldMk cId="2021765715" sldId="398"/>
            <ac:spMk id="17" creationId="{B9E1D406-6F59-428B-A0DF-48E2222C324E}"/>
          </ac:spMkLst>
        </pc:spChg>
        <pc:spChg chg="add mod topLvl">
          <ac:chgData name="Lieu, Ty" userId="cbc8bec6-bc1d-48ba-bbda-b51b0f6b8454" providerId="ADAL" clId="{950AC486-BE18-48C2-B61D-9B140FF2EF6D}" dt="2021-07-27T15:51:44.803" v="339" actId="164"/>
          <ac:spMkLst>
            <pc:docMk/>
            <pc:sldMk cId="2021765715" sldId="398"/>
            <ac:spMk id="18" creationId="{F8DD7F73-E85E-4747-81EC-C927597BB71B}"/>
          </ac:spMkLst>
        </pc:spChg>
        <pc:spChg chg="add mod topLvl">
          <ac:chgData name="Lieu, Ty" userId="cbc8bec6-bc1d-48ba-bbda-b51b0f6b8454" providerId="ADAL" clId="{950AC486-BE18-48C2-B61D-9B140FF2EF6D}" dt="2021-07-27T15:51:44.803" v="339" actId="164"/>
          <ac:spMkLst>
            <pc:docMk/>
            <pc:sldMk cId="2021765715" sldId="398"/>
            <ac:spMk id="19" creationId="{321E1054-EECB-41ED-94AB-C0135F962DA5}"/>
          </ac:spMkLst>
        </pc:spChg>
        <pc:grpChg chg="add mod">
          <ac:chgData name="Lieu, Ty" userId="cbc8bec6-bc1d-48ba-bbda-b51b0f6b8454" providerId="ADAL" clId="{950AC486-BE18-48C2-B61D-9B140FF2EF6D}" dt="2021-07-27T15:51:57.275" v="341" actId="1076"/>
          <ac:grpSpMkLst>
            <pc:docMk/>
            <pc:sldMk cId="2021765715" sldId="398"/>
            <ac:grpSpMk id="3" creationId="{EA628160-BB75-47B1-826A-4D2E9644E758}"/>
          </ac:grpSpMkLst>
        </pc:grpChg>
        <pc:grpChg chg="add del mod">
          <ac:chgData name="Lieu, Ty" userId="cbc8bec6-bc1d-48ba-bbda-b51b0f6b8454" providerId="ADAL" clId="{950AC486-BE18-48C2-B61D-9B140FF2EF6D}" dt="2021-07-27T15:48:09.192" v="313" actId="165"/>
          <ac:grpSpMkLst>
            <pc:docMk/>
            <pc:sldMk cId="2021765715" sldId="398"/>
            <ac:grpSpMk id="5" creationId="{69E51AC9-4D79-4769-829F-B432DC3E2041}"/>
          </ac:grpSpMkLst>
        </pc:grpChg>
        <pc:picChg chg="mod topLvl">
          <ac:chgData name="Lieu, Ty" userId="cbc8bec6-bc1d-48ba-bbda-b51b0f6b8454" providerId="ADAL" clId="{950AC486-BE18-48C2-B61D-9B140FF2EF6D}" dt="2021-07-27T15:51:44.803" v="339" actId="164"/>
          <ac:picMkLst>
            <pc:docMk/>
            <pc:sldMk cId="2021765715" sldId="398"/>
            <ac:picMk id="10" creationId="{6B843F50-5182-4663-92D8-0A15606B498D}"/>
          </ac:picMkLst>
        </pc:picChg>
        <pc:picChg chg="add del mod">
          <ac:chgData name="Lieu, Ty" userId="cbc8bec6-bc1d-48ba-bbda-b51b0f6b8454" providerId="ADAL" clId="{950AC486-BE18-48C2-B61D-9B140FF2EF6D}" dt="2021-07-27T15:20:06.688" v="208" actId="478"/>
          <ac:picMkLst>
            <pc:docMk/>
            <pc:sldMk cId="2021765715" sldId="398"/>
            <ac:picMk id="14" creationId="{F0CF891D-78B0-41E2-8C6D-1E23265EC6FD}"/>
          </ac:picMkLst>
        </pc:picChg>
      </pc:sldChg>
      <pc:sldChg chg="modSp add">
        <pc:chgData name="Lieu, Ty" userId="cbc8bec6-bc1d-48ba-bbda-b51b0f6b8454" providerId="ADAL" clId="{950AC486-BE18-48C2-B61D-9B140FF2EF6D}" dt="2021-07-27T15:27:14.053" v="309"/>
        <pc:sldMkLst>
          <pc:docMk/>
          <pc:sldMk cId="1440012093" sldId="399"/>
        </pc:sldMkLst>
        <pc:spChg chg="mod">
          <ac:chgData name="Lieu, Ty" userId="cbc8bec6-bc1d-48ba-bbda-b51b0f6b8454" providerId="ADAL" clId="{950AC486-BE18-48C2-B61D-9B140FF2EF6D}" dt="2021-07-27T15:27:14.053" v="309"/>
          <ac:spMkLst>
            <pc:docMk/>
            <pc:sldMk cId="1440012093" sldId="399"/>
            <ac:spMk id="4" creationId="{BC0950E3-B429-4D90-AB64-459D6E1C8EC7}"/>
          </ac:spMkLst>
        </pc:spChg>
      </pc:sldChg>
      <pc:sldChg chg="add del">
        <pc:chgData name="Lieu, Ty" userId="cbc8bec6-bc1d-48ba-bbda-b51b0f6b8454" providerId="ADAL" clId="{950AC486-BE18-48C2-B61D-9B140FF2EF6D}" dt="2021-07-27T15:26:29.635" v="306" actId="2696"/>
        <pc:sldMkLst>
          <pc:docMk/>
          <pc:sldMk cId="3468864686" sldId="399"/>
        </pc:sldMkLst>
      </pc:sldChg>
      <pc:sldChg chg="add del">
        <pc:chgData name="Lieu, Ty" userId="cbc8bec6-bc1d-48ba-bbda-b51b0f6b8454" providerId="ADAL" clId="{950AC486-BE18-48C2-B61D-9B140FF2EF6D}" dt="2021-07-29T15:26:11.663" v="501" actId="2696"/>
        <pc:sldMkLst>
          <pc:docMk/>
          <pc:sldMk cId="1819735315" sldId="400"/>
        </pc:sldMkLst>
      </pc:sldChg>
    </pc:docChg>
  </pc:docChgLst>
  <pc:docChgLst>
    <pc:chgData name="Schneider, Douglas F" userId="fc8c8548-1e23-41c9-aa39-b6cc5c19fa49" providerId="ADAL" clId="{44B9C734-57F9-4F18-85FC-D8546B5D936E}"/>
    <pc:docChg chg="undo redo custSel addSld delSld modSld sldOrd modSection">
      <pc:chgData name="Schneider, Douglas F" userId="fc8c8548-1e23-41c9-aa39-b6cc5c19fa49" providerId="ADAL" clId="{44B9C734-57F9-4F18-85FC-D8546B5D936E}" dt="2021-09-24T12:07:50.686" v="847" actId="1076"/>
      <pc:docMkLst>
        <pc:docMk/>
      </pc:docMkLst>
      <pc:sldChg chg="modSp mod">
        <pc:chgData name="Schneider, Douglas F" userId="fc8c8548-1e23-41c9-aa39-b6cc5c19fa49" providerId="ADAL" clId="{44B9C734-57F9-4F18-85FC-D8546B5D936E}" dt="2021-09-24T11:14:10.321" v="493"/>
        <pc:sldMkLst>
          <pc:docMk/>
          <pc:sldMk cId="885419368" sldId="312"/>
        </pc:sldMkLst>
        <pc:spChg chg="mod">
          <ac:chgData name="Schneider, Douglas F" userId="fc8c8548-1e23-41c9-aa39-b6cc5c19fa49" providerId="ADAL" clId="{44B9C734-57F9-4F18-85FC-D8546B5D936E}" dt="2021-09-24T11:14:10.321" v="493"/>
          <ac:spMkLst>
            <pc:docMk/>
            <pc:sldMk cId="885419368" sldId="312"/>
            <ac:spMk id="3" creationId="{4ABA9D47-7A14-4558-9A5B-1F9C12234E86}"/>
          </ac:spMkLst>
        </pc:spChg>
      </pc:sldChg>
      <pc:sldChg chg="modSp mod">
        <pc:chgData name="Schneider, Douglas F" userId="fc8c8548-1e23-41c9-aa39-b6cc5c19fa49" providerId="ADAL" clId="{44B9C734-57F9-4F18-85FC-D8546B5D936E}" dt="2021-09-24T12:03:42.943" v="839" actId="255"/>
        <pc:sldMkLst>
          <pc:docMk/>
          <pc:sldMk cId="735298814" sldId="313"/>
        </pc:sldMkLst>
        <pc:spChg chg="mod">
          <ac:chgData name="Schneider, Douglas F" userId="fc8c8548-1e23-41c9-aa39-b6cc5c19fa49" providerId="ADAL" clId="{44B9C734-57F9-4F18-85FC-D8546B5D936E}" dt="2021-09-24T11:14:02.388" v="492"/>
          <ac:spMkLst>
            <pc:docMk/>
            <pc:sldMk cId="735298814" sldId="313"/>
            <ac:spMk id="3" creationId="{4ABA9D47-7A14-4558-9A5B-1F9C12234E86}"/>
          </ac:spMkLst>
        </pc:spChg>
        <pc:spChg chg="mod">
          <ac:chgData name="Schneider, Douglas F" userId="fc8c8548-1e23-41c9-aa39-b6cc5c19fa49" providerId="ADAL" clId="{44B9C734-57F9-4F18-85FC-D8546B5D936E}" dt="2021-09-24T12:03:42.943" v="839" actId="255"/>
          <ac:spMkLst>
            <pc:docMk/>
            <pc:sldMk cId="735298814" sldId="313"/>
            <ac:spMk id="4" creationId="{94AD84D3-1AF6-40BF-A730-09ECA2DB0F0F}"/>
          </ac:spMkLst>
        </pc:spChg>
      </pc:sldChg>
      <pc:sldChg chg="modSp mod">
        <pc:chgData name="Schneider, Douglas F" userId="fc8c8548-1e23-41c9-aa39-b6cc5c19fa49" providerId="ADAL" clId="{44B9C734-57F9-4F18-85FC-D8546B5D936E}" dt="2021-09-24T11:27:40.436" v="571" actId="6549"/>
        <pc:sldMkLst>
          <pc:docMk/>
          <pc:sldMk cId="2910094184" sldId="319"/>
        </pc:sldMkLst>
        <pc:spChg chg="mod">
          <ac:chgData name="Schneider, Douglas F" userId="fc8c8548-1e23-41c9-aa39-b6cc5c19fa49" providerId="ADAL" clId="{44B9C734-57F9-4F18-85FC-D8546B5D936E}" dt="2021-09-24T11:14:49.587" v="498"/>
          <ac:spMkLst>
            <pc:docMk/>
            <pc:sldMk cId="2910094184" sldId="319"/>
            <ac:spMk id="3" creationId="{4ABA9D47-7A14-4558-9A5B-1F9C12234E86}"/>
          </ac:spMkLst>
        </pc:spChg>
        <pc:spChg chg="mod">
          <ac:chgData name="Schneider, Douglas F" userId="fc8c8548-1e23-41c9-aa39-b6cc5c19fa49" providerId="ADAL" clId="{44B9C734-57F9-4F18-85FC-D8546B5D936E}" dt="2021-09-24T11:27:40.436" v="571" actId="6549"/>
          <ac:spMkLst>
            <pc:docMk/>
            <pc:sldMk cId="2910094184" sldId="319"/>
            <ac:spMk id="4" creationId="{94AD84D3-1AF6-40BF-A730-09ECA2DB0F0F}"/>
          </ac:spMkLst>
        </pc:spChg>
      </pc:sldChg>
      <pc:sldChg chg="modSp mod">
        <pc:chgData name="Schneider, Douglas F" userId="fc8c8548-1e23-41c9-aa39-b6cc5c19fa49" providerId="ADAL" clId="{44B9C734-57F9-4F18-85FC-D8546B5D936E}" dt="2021-09-24T11:14:41.142" v="497"/>
        <pc:sldMkLst>
          <pc:docMk/>
          <pc:sldMk cId="993196574" sldId="320"/>
        </pc:sldMkLst>
        <pc:spChg chg="mod">
          <ac:chgData name="Schneider, Douglas F" userId="fc8c8548-1e23-41c9-aa39-b6cc5c19fa49" providerId="ADAL" clId="{44B9C734-57F9-4F18-85FC-D8546B5D936E}" dt="2021-09-24T11:14:41.142" v="497"/>
          <ac:spMkLst>
            <pc:docMk/>
            <pc:sldMk cId="993196574" sldId="320"/>
            <ac:spMk id="3" creationId="{4ABA9D47-7A14-4558-9A5B-1F9C12234E86}"/>
          </ac:spMkLst>
        </pc:spChg>
      </pc:sldChg>
      <pc:sldChg chg="modSp mod">
        <pc:chgData name="Schneider, Douglas F" userId="fc8c8548-1e23-41c9-aa39-b6cc5c19fa49" providerId="ADAL" clId="{44B9C734-57F9-4F18-85FC-D8546B5D936E}" dt="2021-09-24T11:14:18.662" v="494"/>
        <pc:sldMkLst>
          <pc:docMk/>
          <pc:sldMk cId="3595111605" sldId="364"/>
        </pc:sldMkLst>
        <pc:spChg chg="mod">
          <ac:chgData name="Schneider, Douglas F" userId="fc8c8548-1e23-41c9-aa39-b6cc5c19fa49" providerId="ADAL" clId="{44B9C734-57F9-4F18-85FC-D8546B5D936E}" dt="2021-09-24T11:14:18.662" v="494"/>
          <ac:spMkLst>
            <pc:docMk/>
            <pc:sldMk cId="3595111605" sldId="364"/>
            <ac:spMk id="3" creationId="{4ABA9D47-7A14-4558-9A5B-1F9C12234E86}"/>
          </ac:spMkLst>
        </pc:spChg>
        <pc:spChg chg="mod">
          <ac:chgData name="Schneider, Douglas F" userId="fc8c8548-1e23-41c9-aa39-b6cc5c19fa49" providerId="ADAL" clId="{44B9C734-57F9-4F18-85FC-D8546B5D936E}" dt="2021-09-22T18:46:03.620" v="287" actId="20577"/>
          <ac:spMkLst>
            <pc:docMk/>
            <pc:sldMk cId="3595111605" sldId="364"/>
            <ac:spMk id="4" creationId="{94AD84D3-1AF6-40BF-A730-09ECA2DB0F0F}"/>
          </ac:spMkLst>
        </pc:spChg>
      </pc:sldChg>
      <pc:sldChg chg="modSp mod">
        <pc:chgData name="Schneider, Douglas F" userId="fc8c8548-1e23-41c9-aa39-b6cc5c19fa49" providerId="ADAL" clId="{44B9C734-57F9-4F18-85FC-D8546B5D936E}" dt="2021-09-24T11:14:57.081" v="500"/>
        <pc:sldMkLst>
          <pc:docMk/>
          <pc:sldMk cId="887424169" sldId="365"/>
        </pc:sldMkLst>
        <pc:spChg chg="mod">
          <ac:chgData name="Schneider, Douglas F" userId="fc8c8548-1e23-41c9-aa39-b6cc5c19fa49" providerId="ADAL" clId="{44B9C734-57F9-4F18-85FC-D8546B5D936E}" dt="2021-09-24T11:14:57.081" v="500"/>
          <ac:spMkLst>
            <pc:docMk/>
            <pc:sldMk cId="887424169" sldId="365"/>
            <ac:spMk id="3" creationId="{4ABA9D47-7A14-4558-9A5B-1F9C12234E86}"/>
          </ac:spMkLst>
        </pc:spChg>
      </pc:sldChg>
      <pc:sldChg chg="modSp mod">
        <pc:chgData name="Schneider, Douglas F" userId="fc8c8548-1e23-41c9-aa39-b6cc5c19fa49" providerId="ADAL" clId="{44B9C734-57F9-4F18-85FC-D8546B5D936E}" dt="2021-09-24T11:13:38.088" v="491" actId="6549"/>
        <pc:sldMkLst>
          <pc:docMk/>
          <pc:sldMk cId="3512795826" sldId="384"/>
        </pc:sldMkLst>
        <pc:spChg chg="mod">
          <ac:chgData name="Schneider, Douglas F" userId="fc8c8548-1e23-41c9-aa39-b6cc5c19fa49" providerId="ADAL" clId="{44B9C734-57F9-4F18-85FC-D8546B5D936E}" dt="2021-09-24T11:13:38.088" v="491" actId="6549"/>
          <ac:spMkLst>
            <pc:docMk/>
            <pc:sldMk cId="3512795826" sldId="384"/>
            <ac:spMk id="4" creationId="{BC0950E3-B429-4D90-AB64-459D6E1C8EC7}"/>
          </ac:spMkLst>
        </pc:spChg>
      </pc:sldChg>
      <pc:sldChg chg="modSp mod">
        <pc:chgData name="Schneider, Douglas F" userId="fc8c8548-1e23-41c9-aa39-b6cc5c19fa49" providerId="ADAL" clId="{44B9C734-57F9-4F18-85FC-D8546B5D936E}" dt="2021-09-24T11:26:25.378" v="516"/>
        <pc:sldMkLst>
          <pc:docMk/>
          <pc:sldMk cId="1663479118" sldId="388"/>
        </pc:sldMkLst>
        <pc:spChg chg="mod">
          <ac:chgData name="Schneider, Douglas F" userId="fc8c8548-1e23-41c9-aa39-b6cc5c19fa49" providerId="ADAL" clId="{44B9C734-57F9-4F18-85FC-D8546B5D936E}" dt="2021-09-24T11:14:29.256" v="495"/>
          <ac:spMkLst>
            <pc:docMk/>
            <pc:sldMk cId="1663479118" sldId="388"/>
            <ac:spMk id="3" creationId="{4ABA9D47-7A14-4558-9A5B-1F9C12234E86}"/>
          </ac:spMkLst>
        </pc:spChg>
        <pc:spChg chg="mod">
          <ac:chgData name="Schneider, Douglas F" userId="fc8c8548-1e23-41c9-aa39-b6cc5c19fa49" providerId="ADAL" clId="{44B9C734-57F9-4F18-85FC-D8546B5D936E}" dt="2021-09-24T11:26:25.378" v="516"/>
          <ac:spMkLst>
            <pc:docMk/>
            <pc:sldMk cId="1663479118" sldId="388"/>
            <ac:spMk id="4" creationId="{94AD84D3-1AF6-40BF-A730-09ECA2DB0F0F}"/>
          </ac:spMkLst>
        </pc:spChg>
      </pc:sldChg>
      <pc:sldChg chg="addSp delSp modSp add del mod ord">
        <pc:chgData name="Schneider, Douglas F" userId="fc8c8548-1e23-41c9-aa39-b6cc5c19fa49" providerId="ADAL" clId="{44B9C734-57F9-4F18-85FC-D8546B5D936E}" dt="2021-09-23T12:13:14.954" v="384" actId="47"/>
        <pc:sldMkLst>
          <pc:docMk/>
          <pc:sldMk cId="458268508" sldId="400"/>
        </pc:sldMkLst>
        <pc:spChg chg="mod">
          <ac:chgData name="Schneider, Douglas F" userId="fc8c8548-1e23-41c9-aa39-b6cc5c19fa49" providerId="ADAL" clId="{44B9C734-57F9-4F18-85FC-D8546B5D936E}" dt="2021-09-21T19:41:48.408" v="13" actId="20577"/>
          <ac:spMkLst>
            <pc:docMk/>
            <pc:sldMk cId="458268508" sldId="400"/>
            <ac:spMk id="3" creationId="{4ABA9D47-7A14-4558-9A5B-1F9C12234E86}"/>
          </ac:spMkLst>
        </pc:spChg>
        <pc:spChg chg="del mod">
          <ac:chgData name="Schneider, Douglas F" userId="fc8c8548-1e23-41c9-aa39-b6cc5c19fa49" providerId="ADAL" clId="{44B9C734-57F9-4F18-85FC-D8546B5D936E}" dt="2021-09-21T19:41:58.281" v="15" actId="21"/>
          <ac:spMkLst>
            <pc:docMk/>
            <pc:sldMk cId="458268508" sldId="400"/>
            <ac:spMk id="4" creationId="{94AD84D3-1AF6-40BF-A730-09ECA2DB0F0F}"/>
          </ac:spMkLst>
        </pc:spChg>
        <pc:spChg chg="add del mod">
          <ac:chgData name="Schneider, Douglas F" userId="fc8c8548-1e23-41c9-aa39-b6cc5c19fa49" providerId="ADAL" clId="{44B9C734-57F9-4F18-85FC-D8546B5D936E}" dt="2021-09-21T19:42:01.727" v="16" actId="21"/>
          <ac:spMkLst>
            <pc:docMk/>
            <pc:sldMk cId="458268508" sldId="400"/>
            <ac:spMk id="5" creationId="{D3D29520-4DCE-4BE5-97E2-E82829FD7173}"/>
          </ac:spMkLst>
        </pc:spChg>
        <pc:picChg chg="add mod">
          <ac:chgData name="Schneider, Douglas F" userId="fc8c8548-1e23-41c9-aa39-b6cc5c19fa49" providerId="ADAL" clId="{44B9C734-57F9-4F18-85FC-D8546B5D936E}" dt="2021-09-21T19:42:43.142" v="24" actId="1076"/>
          <ac:picMkLst>
            <pc:docMk/>
            <pc:sldMk cId="458268508" sldId="400"/>
            <ac:picMk id="7" creationId="{71E8E4B6-14D8-4BFF-BF11-AAF0C0CDB126}"/>
          </ac:picMkLst>
        </pc:picChg>
      </pc:sldChg>
      <pc:sldChg chg="addSp delSp modSp add del mod">
        <pc:chgData name="Schneider, Douglas F" userId="fc8c8548-1e23-41c9-aa39-b6cc5c19fa49" providerId="ADAL" clId="{44B9C734-57F9-4F18-85FC-D8546B5D936E}" dt="2021-09-23T12:13:17.500" v="385" actId="47"/>
        <pc:sldMkLst>
          <pc:docMk/>
          <pc:sldMk cId="471374660" sldId="401"/>
        </pc:sldMkLst>
        <pc:spChg chg="mod">
          <ac:chgData name="Schneider, Douglas F" userId="fc8c8548-1e23-41c9-aa39-b6cc5c19fa49" providerId="ADAL" clId="{44B9C734-57F9-4F18-85FC-D8546B5D936E}" dt="2021-09-21T19:47:58.863" v="169" actId="20577"/>
          <ac:spMkLst>
            <pc:docMk/>
            <pc:sldMk cId="471374660" sldId="401"/>
            <ac:spMk id="3" creationId="{4ABA9D47-7A14-4558-9A5B-1F9C12234E86}"/>
          </ac:spMkLst>
        </pc:spChg>
        <pc:spChg chg="del">
          <ac:chgData name="Schneider, Douglas F" userId="fc8c8548-1e23-41c9-aa39-b6cc5c19fa49" providerId="ADAL" clId="{44B9C734-57F9-4F18-85FC-D8546B5D936E}" dt="2021-09-21T19:43:15.550" v="51" actId="21"/>
          <ac:spMkLst>
            <pc:docMk/>
            <pc:sldMk cId="471374660" sldId="401"/>
            <ac:spMk id="4" creationId="{94AD84D3-1AF6-40BF-A730-09ECA2DB0F0F}"/>
          </ac:spMkLst>
        </pc:spChg>
        <pc:spChg chg="add del mod">
          <ac:chgData name="Schneider, Douglas F" userId="fc8c8548-1e23-41c9-aa39-b6cc5c19fa49" providerId="ADAL" clId="{44B9C734-57F9-4F18-85FC-D8546B5D936E}" dt="2021-09-21T19:43:40.007" v="52"/>
          <ac:spMkLst>
            <pc:docMk/>
            <pc:sldMk cId="471374660" sldId="401"/>
            <ac:spMk id="5" creationId="{C863126A-E967-43DD-9B5D-2C9DC1A75244}"/>
          </ac:spMkLst>
        </pc:spChg>
        <pc:picChg chg="add mod">
          <ac:chgData name="Schneider, Douglas F" userId="fc8c8548-1e23-41c9-aa39-b6cc5c19fa49" providerId="ADAL" clId="{44B9C734-57F9-4F18-85FC-D8546B5D936E}" dt="2021-09-21T19:44:29.359" v="64" actId="14100"/>
          <ac:picMkLst>
            <pc:docMk/>
            <pc:sldMk cId="471374660" sldId="401"/>
            <ac:picMk id="7" creationId="{EF526D37-7E55-44F4-8593-29EC0D929951}"/>
          </ac:picMkLst>
        </pc:picChg>
      </pc:sldChg>
      <pc:sldChg chg="addSp delSp modSp add del mod">
        <pc:chgData name="Schneider, Douglas F" userId="fc8c8548-1e23-41c9-aa39-b6cc5c19fa49" providerId="ADAL" clId="{44B9C734-57F9-4F18-85FC-D8546B5D936E}" dt="2021-09-23T12:18:27.911" v="407" actId="47"/>
        <pc:sldMkLst>
          <pc:docMk/>
          <pc:sldMk cId="2210865322" sldId="402"/>
        </pc:sldMkLst>
        <pc:spChg chg="mod">
          <ac:chgData name="Schneider, Douglas F" userId="fc8c8548-1e23-41c9-aa39-b6cc5c19fa49" providerId="ADAL" clId="{44B9C734-57F9-4F18-85FC-D8546B5D936E}" dt="2021-09-21T19:48:08.023" v="180" actId="20577"/>
          <ac:spMkLst>
            <pc:docMk/>
            <pc:sldMk cId="2210865322" sldId="402"/>
            <ac:spMk id="3" creationId="{4ABA9D47-7A14-4558-9A5B-1F9C12234E86}"/>
          </ac:spMkLst>
        </pc:spChg>
        <pc:spChg chg="del">
          <ac:chgData name="Schneider, Douglas F" userId="fc8c8548-1e23-41c9-aa39-b6cc5c19fa49" providerId="ADAL" clId="{44B9C734-57F9-4F18-85FC-D8546B5D936E}" dt="2021-09-21T19:44:59.453" v="84" actId="21"/>
          <ac:spMkLst>
            <pc:docMk/>
            <pc:sldMk cId="2210865322" sldId="402"/>
            <ac:spMk id="4" creationId="{94AD84D3-1AF6-40BF-A730-09ECA2DB0F0F}"/>
          </ac:spMkLst>
        </pc:spChg>
        <pc:spChg chg="add del mod">
          <ac:chgData name="Schneider, Douglas F" userId="fc8c8548-1e23-41c9-aa39-b6cc5c19fa49" providerId="ADAL" clId="{44B9C734-57F9-4F18-85FC-D8546B5D936E}" dt="2021-09-21T19:45:11.661" v="85"/>
          <ac:spMkLst>
            <pc:docMk/>
            <pc:sldMk cId="2210865322" sldId="402"/>
            <ac:spMk id="5" creationId="{E1524C5C-F602-4780-9815-55218FFF8615}"/>
          </ac:spMkLst>
        </pc:spChg>
        <pc:picChg chg="add mod">
          <ac:chgData name="Schneider, Douglas F" userId="fc8c8548-1e23-41c9-aa39-b6cc5c19fa49" providerId="ADAL" clId="{44B9C734-57F9-4F18-85FC-D8546B5D936E}" dt="2021-09-21T19:45:36.742" v="93" actId="692"/>
          <ac:picMkLst>
            <pc:docMk/>
            <pc:sldMk cId="2210865322" sldId="402"/>
            <ac:picMk id="7" creationId="{AD2CE371-3264-46CE-8132-4331A342DCD5}"/>
          </ac:picMkLst>
        </pc:picChg>
      </pc:sldChg>
      <pc:sldChg chg="addSp delSp modSp add del mod">
        <pc:chgData name="Schneider, Douglas F" userId="fc8c8548-1e23-41c9-aa39-b6cc5c19fa49" providerId="ADAL" clId="{44B9C734-57F9-4F18-85FC-D8546B5D936E}" dt="2021-09-23T12:20:32.032" v="424" actId="2696"/>
        <pc:sldMkLst>
          <pc:docMk/>
          <pc:sldMk cId="3873049898" sldId="403"/>
        </pc:sldMkLst>
        <pc:spChg chg="mod">
          <ac:chgData name="Schneider, Douglas F" userId="fc8c8548-1e23-41c9-aa39-b6cc5c19fa49" providerId="ADAL" clId="{44B9C734-57F9-4F18-85FC-D8546B5D936E}" dt="2021-09-21T19:48:16.904" v="191" actId="20577"/>
          <ac:spMkLst>
            <pc:docMk/>
            <pc:sldMk cId="3873049898" sldId="403"/>
            <ac:spMk id="3" creationId="{4ABA9D47-7A14-4558-9A5B-1F9C12234E86}"/>
          </ac:spMkLst>
        </pc:spChg>
        <pc:spChg chg="del">
          <ac:chgData name="Schneider, Douglas F" userId="fc8c8548-1e23-41c9-aa39-b6cc5c19fa49" providerId="ADAL" clId="{44B9C734-57F9-4F18-85FC-D8546B5D936E}" dt="2021-09-21T19:46:12.600" v="113" actId="21"/>
          <ac:spMkLst>
            <pc:docMk/>
            <pc:sldMk cId="3873049898" sldId="403"/>
            <ac:spMk id="4" creationId="{94AD84D3-1AF6-40BF-A730-09ECA2DB0F0F}"/>
          </ac:spMkLst>
        </pc:spChg>
        <pc:spChg chg="add del mod">
          <ac:chgData name="Schneider, Douglas F" userId="fc8c8548-1e23-41c9-aa39-b6cc5c19fa49" providerId="ADAL" clId="{44B9C734-57F9-4F18-85FC-D8546B5D936E}" dt="2021-09-21T19:46:24.640" v="114"/>
          <ac:spMkLst>
            <pc:docMk/>
            <pc:sldMk cId="3873049898" sldId="403"/>
            <ac:spMk id="5" creationId="{F98AA18E-D8F2-4A7D-9262-FE19621D1F44}"/>
          </ac:spMkLst>
        </pc:spChg>
        <pc:picChg chg="add mod">
          <ac:chgData name="Schneider, Douglas F" userId="fc8c8548-1e23-41c9-aa39-b6cc5c19fa49" providerId="ADAL" clId="{44B9C734-57F9-4F18-85FC-D8546B5D936E}" dt="2021-09-21T19:46:39.223" v="121" actId="692"/>
          <ac:picMkLst>
            <pc:docMk/>
            <pc:sldMk cId="3873049898" sldId="403"/>
            <ac:picMk id="7" creationId="{1F0D0848-3A90-4980-8B73-2F8D98A896C5}"/>
          </ac:picMkLst>
        </pc:picChg>
      </pc:sldChg>
      <pc:sldChg chg="addSp delSp modSp add del mod">
        <pc:chgData name="Schneider, Douglas F" userId="fc8c8548-1e23-41c9-aa39-b6cc5c19fa49" providerId="ADAL" clId="{44B9C734-57F9-4F18-85FC-D8546B5D936E}" dt="2021-09-23T12:23:39.467" v="446" actId="47"/>
        <pc:sldMkLst>
          <pc:docMk/>
          <pc:sldMk cId="1057870823" sldId="404"/>
        </pc:sldMkLst>
        <pc:spChg chg="mod">
          <ac:chgData name="Schneider, Douglas F" userId="fc8c8548-1e23-41c9-aa39-b6cc5c19fa49" providerId="ADAL" clId="{44B9C734-57F9-4F18-85FC-D8546B5D936E}" dt="2021-09-21T19:48:51.695" v="237" actId="20577"/>
          <ac:spMkLst>
            <pc:docMk/>
            <pc:sldMk cId="1057870823" sldId="404"/>
            <ac:spMk id="3" creationId="{4ABA9D47-7A14-4558-9A5B-1F9C12234E86}"/>
          </ac:spMkLst>
        </pc:spChg>
        <pc:spChg chg="del">
          <ac:chgData name="Schneider, Douglas F" userId="fc8c8548-1e23-41c9-aa39-b6cc5c19fa49" providerId="ADAL" clId="{44B9C734-57F9-4F18-85FC-D8546B5D936E}" dt="2021-09-21T19:48:57.145" v="238" actId="21"/>
          <ac:spMkLst>
            <pc:docMk/>
            <pc:sldMk cId="1057870823" sldId="404"/>
            <ac:spMk id="4" creationId="{94AD84D3-1AF6-40BF-A730-09ECA2DB0F0F}"/>
          </ac:spMkLst>
        </pc:spChg>
        <pc:spChg chg="add del mod">
          <ac:chgData name="Schneider, Douglas F" userId="fc8c8548-1e23-41c9-aa39-b6cc5c19fa49" providerId="ADAL" clId="{44B9C734-57F9-4F18-85FC-D8546B5D936E}" dt="2021-09-21T19:49:17.164" v="239"/>
          <ac:spMkLst>
            <pc:docMk/>
            <pc:sldMk cId="1057870823" sldId="404"/>
            <ac:spMk id="5" creationId="{376D8C07-780E-41AB-89BE-A2E9FE55D14F}"/>
          </ac:spMkLst>
        </pc:spChg>
        <pc:picChg chg="add mod">
          <ac:chgData name="Schneider, Douglas F" userId="fc8c8548-1e23-41c9-aa39-b6cc5c19fa49" providerId="ADAL" clId="{44B9C734-57F9-4F18-85FC-D8546B5D936E}" dt="2021-09-21T19:49:31.231" v="245" actId="692"/>
          <ac:picMkLst>
            <pc:docMk/>
            <pc:sldMk cId="1057870823" sldId="404"/>
            <ac:picMk id="7" creationId="{A3745B58-85F8-410B-AADC-1E7991DEBF17}"/>
          </ac:picMkLst>
        </pc:picChg>
      </pc:sldChg>
      <pc:sldChg chg="addSp delSp modSp add mod ord modTransition">
        <pc:chgData name="Schneider, Douglas F" userId="fc8c8548-1e23-41c9-aa39-b6cc5c19fa49" providerId="ADAL" clId="{44B9C734-57F9-4F18-85FC-D8546B5D936E}" dt="2021-09-23T15:06:38.009" v="456"/>
        <pc:sldMkLst>
          <pc:docMk/>
          <pc:sldMk cId="415472219" sldId="405"/>
        </pc:sldMkLst>
        <pc:spChg chg="del">
          <ac:chgData name="Schneider, Douglas F" userId="fc8c8548-1e23-41c9-aa39-b6cc5c19fa49" providerId="ADAL" clId="{44B9C734-57F9-4F18-85FC-D8546B5D936E}" dt="2021-09-23T11:56:19.528" v="317" actId="21"/>
          <ac:spMkLst>
            <pc:docMk/>
            <pc:sldMk cId="415472219" sldId="405"/>
            <ac:spMk id="3" creationId="{4ABA9D47-7A14-4558-9A5B-1F9C12234E86}"/>
          </ac:spMkLst>
        </pc:spChg>
        <pc:spChg chg="add del mod">
          <ac:chgData name="Schneider, Douglas F" userId="fc8c8548-1e23-41c9-aa39-b6cc5c19fa49" providerId="ADAL" clId="{44B9C734-57F9-4F18-85FC-D8546B5D936E}" dt="2021-09-23T11:56:23.194" v="318" actId="21"/>
          <ac:spMkLst>
            <pc:docMk/>
            <pc:sldMk cId="415472219" sldId="405"/>
            <ac:spMk id="9" creationId="{B40F6BE5-AA3A-407F-B0BA-1BAEC6D56E53}"/>
          </ac:spMkLst>
        </pc:spChg>
        <pc:picChg chg="add del mod">
          <ac:chgData name="Schneider, Douglas F" userId="fc8c8548-1e23-41c9-aa39-b6cc5c19fa49" providerId="ADAL" clId="{44B9C734-57F9-4F18-85FC-D8546B5D936E}" dt="2021-09-23T11:54:05.210" v="296"/>
          <ac:picMkLst>
            <pc:docMk/>
            <pc:sldMk cId="415472219" sldId="405"/>
            <ac:picMk id="4" creationId="{BFA74241-DFBA-4FAD-8620-D7A00C6D24D6}"/>
          </ac:picMkLst>
        </pc:picChg>
        <pc:picChg chg="add del mod">
          <ac:chgData name="Schneider, Douglas F" userId="fc8c8548-1e23-41c9-aa39-b6cc5c19fa49" providerId="ADAL" clId="{44B9C734-57F9-4F18-85FC-D8546B5D936E}" dt="2021-09-23T11:57:51.650" v="334" actId="1076"/>
          <ac:picMkLst>
            <pc:docMk/>
            <pc:sldMk cId="415472219" sldId="405"/>
            <ac:picMk id="6" creationId="{925FDA39-87C1-4D01-A509-947974ECA6FC}"/>
          </ac:picMkLst>
        </pc:picChg>
        <pc:picChg chg="del">
          <ac:chgData name="Schneider, Douglas F" userId="fc8c8548-1e23-41c9-aa39-b6cc5c19fa49" providerId="ADAL" clId="{44B9C734-57F9-4F18-85FC-D8546B5D936E}" dt="2021-09-23T11:53:57.571" v="291" actId="478"/>
          <ac:picMkLst>
            <pc:docMk/>
            <pc:sldMk cId="415472219" sldId="405"/>
            <ac:picMk id="7" creationId="{71E8E4B6-14D8-4BFF-BF11-AAF0C0CDB126}"/>
          </ac:picMkLst>
        </pc:picChg>
      </pc:sldChg>
      <pc:sldChg chg="addSp delSp modSp add mod modTransition">
        <pc:chgData name="Schneider, Douglas F" userId="fc8c8548-1e23-41c9-aa39-b6cc5c19fa49" providerId="ADAL" clId="{44B9C734-57F9-4F18-85FC-D8546B5D936E}" dt="2021-09-23T15:06:47.772" v="457"/>
        <pc:sldMkLst>
          <pc:docMk/>
          <pc:sldMk cId="1252933869" sldId="406"/>
        </pc:sldMkLst>
        <pc:spChg chg="del">
          <ac:chgData name="Schneider, Douglas F" userId="fc8c8548-1e23-41c9-aa39-b6cc5c19fa49" providerId="ADAL" clId="{44B9C734-57F9-4F18-85FC-D8546B5D936E}" dt="2021-09-23T11:55:42.935" v="311" actId="21"/>
          <ac:spMkLst>
            <pc:docMk/>
            <pc:sldMk cId="1252933869" sldId="406"/>
            <ac:spMk id="3" creationId="{4ABA9D47-7A14-4558-9A5B-1F9C12234E86}"/>
          </ac:spMkLst>
        </pc:spChg>
        <pc:spChg chg="add del mod">
          <ac:chgData name="Schneider, Douglas F" userId="fc8c8548-1e23-41c9-aa39-b6cc5c19fa49" providerId="ADAL" clId="{44B9C734-57F9-4F18-85FC-D8546B5D936E}" dt="2021-09-23T11:55:46.944" v="312" actId="21"/>
          <ac:spMkLst>
            <pc:docMk/>
            <pc:sldMk cId="1252933869" sldId="406"/>
            <ac:spMk id="7" creationId="{C97250FF-14AB-4C79-96DF-9AE8ABA43863}"/>
          </ac:spMkLst>
        </pc:spChg>
        <pc:picChg chg="add mod">
          <ac:chgData name="Schneider, Douglas F" userId="fc8c8548-1e23-41c9-aa39-b6cc5c19fa49" providerId="ADAL" clId="{44B9C734-57F9-4F18-85FC-D8546B5D936E}" dt="2021-09-23T12:13:47.822" v="388" actId="692"/>
          <ac:picMkLst>
            <pc:docMk/>
            <pc:sldMk cId="1252933869" sldId="406"/>
            <ac:picMk id="4" creationId="{D6B60847-BF33-4756-812A-C7615392706B}"/>
          </ac:picMkLst>
        </pc:picChg>
        <pc:picChg chg="del">
          <ac:chgData name="Schneider, Douglas F" userId="fc8c8548-1e23-41c9-aa39-b6cc5c19fa49" providerId="ADAL" clId="{44B9C734-57F9-4F18-85FC-D8546B5D936E}" dt="2021-09-23T11:55:34.198" v="306" actId="478"/>
          <ac:picMkLst>
            <pc:docMk/>
            <pc:sldMk cId="1252933869" sldId="406"/>
            <ac:picMk id="6" creationId="{925FDA39-87C1-4D01-A509-947974ECA6FC}"/>
          </ac:picMkLst>
        </pc:picChg>
      </pc:sldChg>
      <pc:sldChg chg="modSp add mod ord modTransition">
        <pc:chgData name="Schneider, Douglas F" userId="fc8c8548-1e23-41c9-aa39-b6cc5c19fa49" providerId="ADAL" clId="{44B9C734-57F9-4F18-85FC-D8546B5D936E}" dt="2021-09-23T12:13:38.286" v="387" actId="692"/>
        <pc:sldMkLst>
          <pc:docMk/>
          <pc:sldMk cId="2906849307" sldId="407"/>
        </pc:sldMkLst>
        <pc:picChg chg="mod">
          <ac:chgData name="Schneider, Douglas F" userId="fc8c8548-1e23-41c9-aa39-b6cc5c19fa49" providerId="ADAL" clId="{44B9C734-57F9-4F18-85FC-D8546B5D936E}" dt="2021-09-23T12:13:38.286" v="387" actId="692"/>
          <ac:picMkLst>
            <pc:docMk/>
            <pc:sldMk cId="2906849307" sldId="407"/>
            <ac:picMk id="4" creationId="{D6B60847-BF33-4756-812A-C7615392706B}"/>
          </ac:picMkLst>
        </pc:picChg>
      </pc:sldChg>
      <pc:sldChg chg="addSp delSp modSp add mod ord modTransition">
        <pc:chgData name="Schneider, Douglas F" userId="fc8c8548-1e23-41c9-aa39-b6cc5c19fa49" providerId="ADAL" clId="{44B9C734-57F9-4F18-85FC-D8546B5D936E}" dt="2021-09-23T12:13:29.601" v="386" actId="692"/>
        <pc:sldMkLst>
          <pc:docMk/>
          <pc:sldMk cId="2859955154" sldId="408"/>
        </pc:sldMkLst>
        <pc:picChg chg="add mod">
          <ac:chgData name="Schneider, Douglas F" userId="fc8c8548-1e23-41c9-aa39-b6cc5c19fa49" providerId="ADAL" clId="{44B9C734-57F9-4F18-85FC-D8546B5D936E}" dt="2021-09-23T12:13:29.601" v="386" actId="692"/>
          <ac:picMkLst>
            <pc:docMk/>
            <pc:sldMk cId="2859955154" sldId="408"/>
            <ac:picMk id="3" creationId="{A3C9BB14-E242-45C2-ABB1-DB08AE197C98}"/>
          </ac:picMkLst>
        </pc:picChg>
        <pc:picChg chg="del">
          <ac:chgData name="Schneider, Douglas F" userId="fc8c8548-1e23-41c9-aa39-b6cc5c19fa49" providerId="ADAL" clId="{44B9C734-57F9-4F18-85FC-D8546B5D936E}" dt="2021-09-23T12:08:12.351" v="350" actId="478"/>
          <ac:picMkLst>
            <pc:docMk/>
            <pc:sldMk cId="2859955154" sldId="408"/>
            <ac:picMk id="4" creationId="{D6B60847-BF33-4756-812A-C7615392706B}"/>
          </ac:picMkLst>
        </pc:picChg>
      </pc:sldChg>
      <pc:sldChg chg="modSp add mod ord modTransition">
        <pc:chgData name="Schneider, Douglas F" userId="fc8c8548-1e23-41c9-aa39-b6cc5c19fa49" providerId="ADAL" clId="{44B9C734-57F9-4F18-85FC-D8546B5D936E}" dt="2021-09-23T12:17:04.790" v="403"/>
        <pc:sldMkLst>
          <pc:docMk/>
          <pc:sldMk cId="1145991461" sldId="409"/>
        </pc:sldMkLst>
        <pc:picChg chg="mod">
          <ac:chgData name="Schneider, Douglas F" userId="fc8c8548-1e23-41c9-aa39-b6cc5c19fa49" providerId="ADAL" clId="{44B9C734-57F9-4F18-85FC-D8546B5D936E}" dt="2021-09-23T12:15:57.974" v="399" actId="692"/>
          <ac:picMkLst>
            <pc:docMk/>
            <pc:sldMk cId="1145991461" sldId="409"/>
            <ac:picMk id="3" creationId="{A3C9BB14-E242-45C2-ABB1-DB08AE197C98}"/>
          </ac:picMkLst>
        </pc:picChg>
      </pc:sldChg>
      <pc:sldChg chg="addSp delSp modSp add mod">
        <pc:chgData name="Schneider, Douglas F" userId="fc8c8548-1e23-41c9-aa39-b6cc5c19fa49" providerId="ADAL" clId="{44B9C734-57F9-4F18-85FC-D8546B5D936E}" dt="2021-09-24T12:07:50.686" v="847" actId="1076"/>
        <pc:sldMkLst>
          <pc:docMk/>
          <pc:sldMk cId="561186749" sldId="410"/>
        </pc:sldMkLst>
        <pc:picChg chg="add del mod">
          <ac:chgData name="Schneider, Douglas F" userId="fc8c8548-1e23-41c9-aa39-b6cc5c19fa49" providerId="ADAL" clId="{44B9C734-57F9-4F18-85FC-D8546B5D936E}" dt="2021-09-24T12:07:32.047" v="842" actId="478"/>
          <ac:picMkLst>
            <pc:docMk/>
            <pc:sldMk cId="561186749" sldId="410"/>
            <ac:picMk id="3" creationId="{596CF768-FFAB-441A-9454-CB3AFC183CCD}"/>
          </ac:picMkLst>
        </pc:picChg>
        <pc:picChg chg="del">
          <ac:chgData name="Schneider, Douglas F" userId="fc8c8548-1e23-41c9-aa39-b6cc5c19fa49" providerId="ADAL" clId="{44B9C734-57F9-4F18-85FC-D8546B5D936E}" dt="2021-09-23T12:15:24.975" v="390" actId="478"/>
          <ac:picMkLst>
            <pc:docMk/>
            <pc:sldMk cId="561186749" sldId="410"/>
            <ac:picMk id="3" creationId="{A3C9BB14-E242-45C2-ABB1-DB08AE197C98}"/>
          </ac:picMkLst>
        </pc:picChg>
        <pc:picChg chg="add del mod">
          <ac:chgData name="Schneider, Douglas F" userId="fc8c8548-1e23-41c9-aa39-b6cc5c19fa49" providerId="ADAL" clId="{44B9C734-57F9-4F18-85FC-D8546B5D936E}" dt="2021-09-24T11:17:11.208" v="502" actId="478"/>
          <ac:picMkLst>
            <pc:docMk/>
            <pc:sldMk cId="561186749" sldId="410"/>
            <ac:picMk id="4" creationId="{506F38A8-822D-451A-A18D-D4AD3B89E4FD}"/>
          </ac:picMkLst>
        </pc:picChg>
        <pc:picChg chg="add mod">
          <ac:chgData name="Schneider, Douglas F" userId="fc8c8548-1e23-41c9-aa39-b6cc5c19fa49" providerId="ADAL" clId="{44B9C734-57F9-4F18-85FC-D8546B5D936E}" dt="2021-09-24T12:07:50.686" v="847" actId="1076"/>
          <ac:picMkLst>
            <pc:docMk/>
            <pc:sldMk cId="561186749" sldId="410"/>
            <ac:picMk id="5" creationId="{058D7BF2-FF1C-4A9C-B8B9-F4A93DBA728A}"/>
          </ac:picMkLst>
        </pc:picChg>
      </pc:sldChg>
      <pc:sldChg chg="modSp add mod ord">
        <pc:chgData name="Schneider, Douglas F" userId="fc8c8548-1e23-41c9-aa39-b6cc5c19fa49" providerId="ADAL" clId="{44B9C734-57F9-4F18-85FC-D8546B5D936E}" dt="2021-09-23T12:19:24.054" v="417" actId="1076"/>
        <pc:sldMkLst>
          <pc:docMk/>
          <pc:sldMk cId="4018419002" sldId="411"/>
        </pc:sldMkLst>
        <pc:picChg chg="mod">
          <ac:chgData name="Schneider, Douglas F" userId="fc8c8548-1e23-41c9-aa39-b6cc5c19fa49" providerId="ADAL" clId="{44B9C734-57F9-4F18-85FC-D8546B5D936E}" dt="2021-09-23T12:19:24.054" v="417" actId="1076"/>
          <ac:picMkLst>
            <pc:docMk/>
            <pc:sldMk cId="4018419002" sldId="411"/>
            <ac:picMk id="3" creationId="{A3C9BB14-E242-45C2-ABB1-DB08AE197C98}"/>
          </ac:picMkLst>
        </pc:picChg>
      </pc:sldChg>
      <pc:sldChg chg="addSp delSp modSp add mod modTransition">
        <pc:chgData name="Schneider, Douglas F" userId="fc8c8548-1e23-41c9-aa39-b6cc5c19fa49" providerId="ADAL" clId="{44B9C734-57F9-4F18-85FC-D8546B5D936E}" dt="2021-09-23T15:07:28.733" v="458"/>
        <pc:sldMkLst>
          <pc:docMk/>
          <pc:sldMk cId="3517321319" sldId="412"/>
        </pc:sldMkLst>
        <pc:picChg chg="del">
          <ac:chgData name="Schneider, Douglas F" userId="fc8c8548-1e23-41c9-aa39-b6cc5c19fa49" providerId="ADAL" clId="{44B9C734-57F9-4F18-85FC-D8546B5D936E}" dt="2021-09-23T12:18:47.103" v="409" actId="478"/>
          <ac:picMkLst>
            <pc:docMk/>
            <pc:sldMk cId="3517321319" sldId="412"/>
            <ac:picMk id="3" creationId="{A3C9BB14-E242-45C2-ABB1-DB08AE197C98}"/>
          </ac:picMkLst>
        </pc:picChg>
        <pc:picChg chg="add mod">
          <ac:chgData name="Schneider, Douglas F" userId="fc8c8548-1e23-41c9-aa39-b6cc5c19fa49" providerId="ADAL" clId="{44B9C734-57F9-4F18-85FC-D8546B5D936E}" dt="2021-09-23T12:19:35.334" v="419" actId="1076"/>
          <ac:picMkLst>
            <pc:docMk/>
            <pc:sldMk cId="3517321319" sldId="412"/>
            <ac:picMk id="4" creationId="{A193C33D-9E6E-4191-AE6E-0833CCB2E661}"/>
          </ac:picMkLst>
        </pc:picChg>
      </pc:sldChg>
      <pc:sldChg chg="add ord">
        <pc:chgData name="Schneider, Douglas F" userId="fc8c8548-1e23-41c9-aa39-b6cc5c19fa49" providerId="ADAL" clId="{44B9C734-57F9-4F18-85FC-D8546B5D936E}" dt="2021-09-23T12:20:18.937" v="423"/>
        <pc:sldMkLst>
          <pc:docMk/>
          <pc:sldMk cId="3278511491" sldId="413"/>
        </pc:sldMkLst>
      </pc:sldChg>
      <pc:sldChg chg="addSp delSp modSp add mod modTransition addCm delCm">
        <pc:chgData name="Schneider, Douglas F" userId="fc8c8548-1e23-41c9-aa39-b6cc5c19fa49" providerId="ADAL" clId="{44B9C734-57F9-4F18-85FC-D8546B5D936E}" dt="2021-09-24T11:19:26.697" v="513" actId="692"/>
        <pc:sldMkLst>
          <pc:docMk/>
          <pc:sldMk cId="2125018088" sldId="414"/>
        </pc:sldMkLst>
        <pc:picChg chg="del">
          <ac:chgData name="Schneider, Douglas F" userId="fc8c8548-1e23-41c9-aa39-b6cc5c19fa49" providerId="ADAL" clId="{44B9C734-57F9-4F18-85FC-D8546B5D936E}" dt="2021-09-23T12:21:43.429" v="434" actId="21"/>
          <ac:picMkLst>
            <pc:docMk/>
            <pc:sldMk cId="2125018088" sldId="414"/>
            <ac:picMk id="3" creationId="{A3C9BB14-E242-45C2-ABB1-DB08AE197C98}"/>
          </ac:picMkLst>
        </pc:picChg>
        <pc:picChg chg="add mod">
          <ac:chgData name="Schneider, Douglas F" userId="fc8c8548-1e23-41c9-aa39-b6cc5c19fa49" providerId="ADAL" clId="{44B9C734-57F9-4F18-85FC-D8546B5D936E}" dt="2021-09-24T11:19:26.697" v="513" actId="692"/>
          <ac:picMkLst>
            <pc:docMk/>
            <pc:sldMk cId="2125018088" sldId="414"/>
            <ac:picMk id="3" creationId="{EB15048F-B85A-4483-A29E-00B78A276F4F}"/>
          </ac:picMkLst>
        </pc:picChg>
        <pc:picChg chg="add del mod">
          <ac:chgData name="Schneider, Douglas F" userId="fc8c8548-1e23-41c9-aa39-b6cc5c19fa49" providerId="ADAL" clId="{44B9C734-57F9-4F18-85FC-D8546B5D936E}" dt="2021-09-24T11:19:01.318" v="508" actId="478"/>
          <ac:picMkLst>
            <pc:docMk/>
            <pc:sldMk cId="2125018088" sldId="414"/>
            <ac:picMk id="4" creationId="{86CC2A3B-D920-4C1E-A4C2-6D5EBF6C5812}"/>
          </ac:picMkLst>
        </pc:picChg>
      </pc:sldChg>
      <pc:sldChg chg="add ord">
        <pc:chgData name="Schneider, Douglas F" userId="fc8c8548-1e23-41c9-aa39-b6cc5c19fa49" providerId="ADAL" clId="{44B9C734-57F9-4F18-85FC-D8546B5D936E}" dt="2021-09-23T12:23:31.226" v="445"/>
        <pc:sldMkLst>
          <pc:docMk/>
          <pc:sldMk cId="3689332574" sldId="415"/>
        </pc:sldMkLst>
      </pc:sldChg>
      <pc:sldChg chg="addSp modSp add mod modTransition">
        <pc:chgData name="Schneider, Douglas F" userId="fc8c8548-1e23-41c9-aa39-b6cc5c19fa49" providerId="ADAL" clId="{44B9C734-57F9-4F18-85FC-D8546B5D936E}" dt="2021-09-23T12:24:43.178" v="454"/>
        <pc:sldMkLst>
          <pc:docMk/>
          <pc:sldMk cId="2655262936" sldId="416"/>
        </pc:sldMkLst>
        <pc:picChg chg="add mod">
          <ac:chgData name="Schneider, Douglas F" userId="fc8c8548-1e23-41c9-aa39-b6cc5c19fa49" providerId="ADAL" clId="{44B9C734-57F9-4F18-85FC-D8546B5D936E}" dt="2021-09-23T12:24:35.762" v="453" actId="1076"/>
          <ac:picMkLst>
            <pc:docMk/>
            <pc:sldMk cId="2655262936" sldId="416"/>
            <ac:picMk id="4" creationId="{8E5A05A0-C72F-4AF6-8BED-94C131CEE999}"/>
          </ac:picMkLst>
        </pc:picChg>
      </pc:sldChg>
      <pc:sldChg chg="modSp add del mod">
        <pc:chgData name="Schneider, Douglas F" userId="fc8c8548-1e23-41c9-aa39-b6cc5c19fa49" providerId="ADAL" clId="{44B9C734-57F9-4F18-85FC-D8546B5D936E}" dt="2021-09-24T11:33:16.060" v="607" actId="2696"/>
        <pc:sldMkLst>
          <pc:docMk/>
          <pc:sldMk cId="3070814082" sldId="417"/>
        </pc:sldMkLst>
        <pc:spChg chg="mod">
          <ac:chgData name="Schneider, Douglas F" userId="fc8c8548-1e23-41c9-aa39-b6cc5c19fa49" providerId="ADAL" clId="{44B9C734-57F9-4F18-85FC-D8546B5D936E}" dt="2021-09-24T11:32:10.925" v="596" actId="6549"/>
          <ac:spMkLst>
            <pc:docMk/>
            <pc:sldMk cId="3070814082" sldId="417"/>
            <ac:spMk id="4" creationId="{94AD84D3-1AF6-40BF-A730-09ECA2DB0F0F}"/>
          </ac:spMkLst>
        </pc:spChg>
      </pc:sldChg>
      <pc:sldChg chg="modSp add mod modTransition">
        <pc:chgData name="Schneider, Douglas F" userId="fc8c8548-1e23-41c9-aa39-b6cc5c19fa49" providerId="ADAL" clId="{44B9C734-57F9-4F18-85FC-D8546B5D936E}" dt="2021-09-24T12:01:02.021" v="784" actId="255"/>
        <pc:sldMkLst>
          <pc:docMk/>
          <pc:sldMk cId="3501591006" sldId="418"/>
        </pc:sldMkLst>
        <pc:spChg chg="mod">
          <ac:chgData name="Schneider, Douglas F" userId="fc8c8548-1e23-41c9-aa39-b6cc5c19fa49" providerId="ADAL" clId="{44B9C734-57F9-4F18-85FC-D8546B5D936E}" dt="2021-09-24T12:01:02.021" v="784" actId="255"/>
          <ac:spMkLst>
            <pc:docMk/>
            <pc:sldMk cId="3501591006" sldId="418"/>
            <ac:spMk id="4" creationId="{94AD84D3-1AF6-40BF-A730-09ECA2DB0F0F}"/>
          </ac:spMkLst>
        </pc:spChg>
      </pc:sldChg>
      <pc:sldChg chg="modSp add mod">
        <pc:chgData name="Schneider, Douglas F" userId="fc8c8548-1e23-41c9-aa39-b6cc5c19fa49" providerId="ADAL" clId="{44B9C734-57F9-4F18-85FC-D8546B5D936E}" dt="2021-09-24T11:58:56.756" v="780" actId="255"/>
        <pc:sldMkLst>
          <pc:docMk/>
          <pc:sldMk cId="345239947" sldId="419"/>
        </pc:sldMkLst>
        <pc:spChg chg="mod">
          <ac:chgData name="Schneider, Douglas F" userId="fc8c8548-1e23-41c9-aa39-b6cc5c19fa49" providerId="ADAL" clId="{44B9C734-57F9-4F18-85FC-D8546B5D936E}" dt="2021-09-24T11:58:56.756" v="780" actId="255"/>
          <ac:spMkLst>
            <pc:docMk/>
            <pc:sldMk cId="345239947" sldId="419"/>
            <ac:spMk id="4" creationId="{94AD84D3-1AF6-40BF-A730-09ECA2DB0F0F}"/>
          </ac:spMkLst>
        </pc:spChg>
      </pc:sldChg>
      <pc:sldChg chg="modSp add mod">
        <pc:chgData name="Schneider, Douglas F" userId="fc8c8548-1e23-41c9-aa39-b6cc5c19fa49" providerId="ADAL" clId="{44B9C734-57F9-4F18-85FC-D8546B5D936E}" dt="2021-09-24T12:03:46.803" v="841" actId="20577"/>
        <pc:sldMkLst>
          <pc:docMk/>
          <pc:sldMk cId="571497576" sldId="420"/>
        </pc:sldMkLst>
        <pc:spChg chg="mod">
          <ac:chgData name="Schneider, Douglas F" userId="fc8c8548-1e23-41c9-aa39-b6cc5c19fa49" providerId="ADAL" clId="{44B9C734-57F9-4F18-85FC-D8546B5D936E}" dt="2021-09-24T12:03:46.803" v="841" actId="20577"/>
          <ac:spMkLst>
            <pc:docMk/>
            <pc:sldMk cId="571497576" sldId="420"/>
            <ac:spMk id="4" creationId="{94AD84D3-1AF6-40BF-A730-09ECA2DB0F0F}"/>
          </ac:spMkLst>
        </pc:spChg>
      </pc:sldChg>
      <pc:sldChg chg="add del">
        <pc:chgData name="Schneider, Douglas F" userId="fc8c8548-1e23-41c9-aa39-b6cc5c19fa49" providerId="ADAL" clId="{44B9C734-57F9-4F18-85FC-D8546B5D936E}" dt="2021-09-24T11:40:41.060" v="666" actId="2890"/>
        <pc:sldMkLst>
          <pc:docMk/>
          <pc:sldMk cId="179569832" sldId="421"/>
        </pc:sldMkLst>
      </pc:sldChg>
      <pc:sldChg chg="addSp delSp modSp add mod">
        <pc:chgData name="Schneider, Douglas F" userId="fc8c8548-1e23-41c9-aa39-b6cc5c19fa49" providerId="ADAL" clId="{44B9C734-57F9-4F18-85FC-D8546B5D936E}" dt="2021-09-24T12:03:22.740" v="833" actId="20577"/>
        <pc:sldMkLst>
          <pc:docMk/>
          <pc:sldMk cId="2647673728" sldId="421"/>
        </pc:sldMkLst>
        <pc:spChg chg="mod">
          <ac:chgData name="Schneider, Douglas F" userId="fc8c8548-1e23-41c9-aa39-b6cc5c19fa49" providerId="ADAL" clId="{44B9C734-57F9-4F18-85FC-D8546B5D936E}" dt="2021-09-24T12:03:22.740" v="833" actId="20577"/>
          <ac:spMkLst>
            <pc:docMk/>
            <pc:sldMk cId="2647673728" sldId="421"/>
            <ac:spMk id="4" creationId="{94AD84D3-1AF6-40BF-A730-09ECA2DB0F0F}"/>
          </ac:spMkLst>
        </pc:spChg>
        <pc:picChg chg="add del">
          <ac:chgData name="Schneider, Douglas F" userId="fc8c8548-1e23-41c9-aa39-b6cc5c19fa49" providerId="ADAL" clId="{44B9C734-57F9-4F18-85FC-D8546B5D936E}" dt="2021-09-24T11:41:13.063" v="671" actId="22"/>
          <ac:picMkLst>
            <pc:docMk/>
            <pc:sldMk cId="2647673728" sldId="421"/>
            <ac:picMk id="5" creationId="{BE4872EE-9239-40D9-8B89-2E4E47CD0EBF}"/>
          </ac:picMkLst>
        </pc:picChg>
      </pc:sldChg>
    </pc:docChg>
  </pc:docChgLst>
  <pc:docChgLst>
    <pc:chgData name="Schneider, Douglas F" userId="fc8c8548-1e23-41c9-aa39-b6cc5c19fa49" providerId="ADAL" clId="{B9DAE630-A8E2-4B30-90D6-FEA350D89D53}"/>
    <pc:docChg chg="custSel addSld modSld modSection">
      <pc:chgData name="Schneider, Douglas F" userId="fc8c8548-1e23-41c9-aa39-b6cc5c19fa49" providerId="ADAL" clId="{B9DAE630-A8E2-4B30-90D6-FEA350D89D53}" dt="2021-09-07T14:29:20.685" v="124" actId="5793"/>
      <pc:docMkLst>
        <pc:docMk/>
      </pc:docMkLst>
      <pc:sldChg chg="modSp mod">
        <pc:chgData name="Schneider, Douglas F" userId="fc8c8548-1e23-41c9-aa39-b6cc5c19fa49" providerId="ADAL" clId="{B9DAE630-A8E2-4B30-90D6-FEA350D89D53}" dt="2021-09-01T15:59:05.674" v="108" actId="6549"/>
        <pc:sldMkLst>
          <pc:docMk/>
          <pc:sldMk cId="885419368" sldId="312"/>
        </pc:sldMkLst>
        <pc:spChg chg="mod">
          <ac:chgData name="Schneider, Douglas F" userId="fc8c8548-1e23-41c9-aa39-b6cc5c19fa49" providerId="ADAL" clId="{B9DAE630-A8E2-4B30-90D6-FEA350D89D53}" dt="2021-09-01T15:59:05.674" v="108" actId="6549"/>
          <ac:spMkLst>
            <pc:docMk/>
            <pc:sldMk cId="885419368" sldId="312"/>
            <ac:spMk id="4" creationId="{94AD84D3-1AF6-40BF-A730-09ECA2DB0F0F}"/>
          </ac:spMkLst>
        </pc:spChg>
      </pc:sldChg>
      <pc:sldChg chg="modSp mod">
        <pc:chgData name="Schneider, Douglas F" userId="fc8c8548-1e23-41c9-aa39-b6cc5c19fa49" providerId="ADAL" clId="{B9DAE630-A8E2-4B30-90D6-FEA350D89D53}" dt="2021-09-07T14:29:01.002" v="122" actId="15"/>
        <pc:sldMkLst>
          <pc:docMk/>
          <pc:sldMk cId="735298814" sldId="313"/>
        </pc:sldMkLst>
        <pc:spChg chg="mod">
          <ac:chgData name="Schneider, Douglas F" userId="fc8c8548-1e23-41c9-aa39-b6cc5c19fa49" providerId="ADAL" clId="{B9DAE630-A8E2-4B30-90D6-FEA350D89D53}" dt="2021-09-07T14:29:01.002" v="122" actId="15"/>
          <ac:spMkLst>
            <pc:docMk/>
            <pc:sldMk cId="735298814" sldId="313"/>
            <ac:spMk id="4" creationId="{94AD84D3-1AF6-40BF-A730-09ECA2DB0F0F}"/>
          </ac:spMkLst>
        </pc:spChg>
      </pc:sldChg>
      <pc:sldChg chg="modSp mod">
        <pc:chgData name="Schneider, Douglas F" userId="fc8c8548-1e23-41c9-aa39-b6cc5c19fa49" providerId="ADAL" clId="{B9DAE630-A8E2-4B30-90D6-FEA350D89D53}" dt="2021-09-07T14:29:20.685" v="124" actId="5793"/>
        <pc:sldMkLst>
          <pc:docMk/>
          <pc:sldMk cId="3595111605" sldId="364"/>
        </pc:sldMkLst>
        <pc:spChg chg="mod">
          <ac:chgData name="Schneider, Douglas F" userId="fc8c8548-1e23-41c9-aa39-b6cc5c19fa49" providerId="ADAL" clId="{B9DAE630-A8E2-4B30-90D6-FEA350D89D53}" dt="2021-09-07T14:29:20.685" v="124" actId="5793"/>
          <ac:spMkLst>
            <pc:docMk/>
            <pc:sldMk cId="3595111605" sldId="364"/>
            <ac:spMk id="4" creationId="{94AD84D3-1AF6-40BF-A730-09ECA2DB0F0F}"/>
          </ac:spMkLst>
        </pc:spChg>
      </pc:sldChg>
      <pc:sldChg chg="addSp delSp modSp new mod">
        <pc:chgData name="Schneider, Douglas F" userId="fc8c8548-1e23-41c9-aa39-b6cc5c19fa49" providerId="ADAL" clId="{B9DAE630-A8E2-4B30-90D6-FEA350D89D53}" dt="2021-07-27T15:00:28.963" v="76" actId="1076"/>
        <pc:sldMkLst>
          <pc:docMk/>
          <pc:sldMk cId="3811918867" sldId="396"/>
        </pc:sldMkLst>
        <pc:spChg chg="del">
          <ac:chgData name="Schneider, Douglas F" userId="fc8c8548-1e23-41c9-aa39-b6cc5c19fa49" providerId="ADAL" clId="{B9DAE630-A8E2-4B30-90D6-FEA350D89D53}" dt="2021-07-27T14:54:23.012" v="1"/>
          <ac:spMkLst>
            <pc:docMk/>
            <pc:sldMk cId="3811918867" sldId="396"/>
            <ac:spMk id="2" creationId="{6233F513-14C6-43CD-873E-1F90B324B73D}"/>
          </ac:spMkLst>
        </pc:spChg>
        <pc:spChg chg="del">
          <ac:chgData name="Schneider, Douglas F" userId="fc8c8548-1e23-41c9-aa39-b6cc5c19fa49" providerId="ADAL" clId="{B9DAE630-A8E2-4B30-90D6-FEA350D89D53}" dt="2021-07-27T14:54:23.012" v="1"/>
          <ac:spMkLst>
            <pc:docMk/>
            <pc:sldMk cId="3811918867" sldId="396"/>
            <ac:spMk id="3" creationId="{038F7FB3-86C2-42D9-8283-1B6F7A2B3F30}"/>
          </ac:spMkLst>
        </pc:spChg>
        <pc:spChg chg="add mod">
          <ac:chgData name="Schneider, Douglas F" userId="fc8c8548-1e23-41c9-aa39-b6cc5c19fa49" providerId="ADAL" clId="{B9DAE630-A8E2-4B30-90D6-FEA350D89D53}" dt="2021-07-27T14:54:44.569" v="57" actId="20577"/>
          <ac:spMkLst>
            <pc:docMk/>
            <pc:sldMk cId="3811918867" sldId="396"/>
            <ac:spMk id="4" creationId="{DB74C283-115D-4C65-B16E-A0A5016373BC}"/>
          </ac:spMkLst>
        </pc:spChg>
        <pc:spChg chg="add del mod">
          <ac:chgData name="Schneider, Douglas F" userId="fc8c8548-1e23-41c9-aa39-b6cc5c19fa49" providerId="ADAL" clId="{B9DAE630-A8E2-4B30-90D6-FEA350D89D53}" dt="2021-07-27T14:56:48.437" v="58"/>
          <ac:spMkLst>
            <pc:docMk/>
            <pc:sldMk cId="3811918867" sldId="396"/>
            <ac:spMk id="5" creationId="{1A2F54F2-59FE-441E-B239-C849F14233DB}"/>
          </ac:spMkLst>
        </pc:spChg>
        <pc:spChg chg="add del mod">
          <ac:chgData name="Schneider, Douglas F" userId="fc8c8548-1e23-41c9-aa39-b6cc5c19fa49" providerId="ADAL" clId="{B9DAE630-A8E2-4B30-90D6-FEA350D89D53}" dt="2021-07-27T14:59:49.176" v="69" actId="21"/>
          <ac:spMkLst>
            <pc:docMk/>
            <pc:sldMk cId="3811918867" sldId="396"/>
            <ac:spMk id="9" creationId="{1A31BDC0-C737-496E-A488-548EB1415473}"/>
          </ac:spMkLst>
        </pc:spChg>
        <pc:picChg chg="add del mod">
          <ac:chgData name="Schneider, Douglas F" userId="fc8c8548-1e23-41c9-aa39-b6cc5c19fa49" providerId="ADAL" clId="{B9DAE630-A8E2-4B30-90D6-FEA350D89D53}" dt="2021-07-27T14:59:42.667" v="67" actId="478"/>
          <ac:picMkLst>
            <pc:docMk/>
            <pc:sldMk cId="3811918867" sldId="396"/>
            <ac:picMk id="7" creationId="{04E872F9-A919-4637-8F9E-FC5ED35F6753}"/>
          </ac:picMkLst>
        </pc:picChg>
        <pc:picChg chg="add mod">
          <ac:chgData name="Schneider, Douglas F" userId="fc8c8548-1e23-41c9-aa39-b6cc5c19fa49" providerId="ADAL" clId="{B9DAE630-A8E2-4B30-90D6-FEA350D89D53}" dt="2021-07-27T15:00:28.963" v="76" actId="1076"/>
          <ac:picMkLst>
            <pc:docMk/>
            <pc:sldMk cId="3811918867" sldId="396"/>
            <ac:picMk id="10" creationId="{6B843F50-5182-4663-92D8-0A15606B498D}"/>
          </ac:picMkLst>
        </pc:picChg>
      </pc:sldChg>
    </pc:docChg>
  </pc:docChgLst>
  <pc:docChgLst>
    <pc:chgData name="Marval, Charlie" userId="14b4a1e6-1172-4001-8cad-1a4cf355bfbd" providerId="ADAL" clId="{CC81E421-DADD-45EA-B011-120D38F11610}"/>
    <pc:docChg chg="undo custSel addSld delSld modSld modSection">
      <pc:chgData name="Marval, Charlie" userId="14b4a1e6-1172-4001-8cad-1a4cf355bfbd" providerId="ADAL" clId="{CC81E421-DADD-45EA-B011-120D38F11610}" dt="2021-07-27T15:07:43.145" v="163" actId="47"/>
      <pc:docMkLst>
        <pc:docMk/>
      </pc:docMkLst>
      <pc:sldChg chg="del">
        <pc:chgData name="Marval, Charlie" userId="14b4a1e6-1172-4001-8cad-1a4cf355bfbd" providerId="ADAL" clId="{CC81E421-DADD-45EA-B011-120D38F11610}" dt="2021-07-27T15:07:21.297" v="162" actId="47"/>
        <pc:sldMkLst>
          <pc:docMk/>
          <pc:sldMk cId="2500441858" sldId="256"/>
        </pc:sldMkLst>
      </pc:sldChg>
      <pc:sldChg chg="del">
        <pc:chgData name="Marval, Charlie" userId="14b4a1e6-1172-4001-8cad-1a4cf355bfbd" providerId="ADAL" clId="{CC81E421-DADD-45EA-B011-120D38F11610}" dt="2021-07-27T15:07:43.145" v="163" actId="47"/>
        <pc:sldMkLst>
          <pc:docMk/>
          <pc:sldMk cId="3208067549" sldId="395"/>
        </pc:sldMkLst>
      </pc:sldChg>
      <pc:sldChg chg="delSp modSp add mod setBg delDesignElem">
        <pc:chgData name="Marval, Charlie" userId="14b4a1e6-1172-4001-8cad-1a4cf355bfbd" providerId="ADAL" clId="{CC81E421-DADD-45EA-B011-120D38F11610}" dt="2021-07-27T15:06:50.255" v="161" actId="1035"/>
        <pc:sldMkLst>
          <pc:docMk/>
          <pc:sldMk cId="3079517365" sldId="397"/>
        </pc:sldMkLst>
        <pc:spChg chg="mod">
          <ac:chgData name="Marval, Charlie" userId="14b4a1e6-1172-4001-8cad-1a4cf355bfbd" providerId="ADAL" clId="{CC81E421-DADD-45EA-B011-120D38F11610}" dt="2021-07-27T15:06:50.255" v="161" actId="1035"/>
          <ac:spMkLst>
            <pc:docMk/>
            <pc:sldMk cId="3079517365" sldId="397"/>
            <ac:spMk id="2" creationId="{512E6E1D-6252-40BE-AC10-2B11317EDB08}"/>
          </ac:spMkLst>
        </pc:spChg>
        <pc:spChg chg="mod">
          <ac:chgData name="Marval, Charlie" userId="14b4a1e6-1172-4001-8cad-1a4cf355bfbd" providerId="ADAL" clId="{CC81E421-DADD-45EA-B011-120D38F11610}" dt="2021-07-27T15:06:16.398" v="110" actId="1036"/>
          <ac:spMkLst>
            <pc:docMk/>
            <pc:sldMk cId="3079517365" sldId="397"/>
            <ac:spMk id="3" creationId="{5F05F1DB-B808-4263-B2F6-209B4D4C5E70}"/>
          </ac:spMkLst>
        </pc:spChg>
        <pc:spChg chg="del">
          <ac:chgData name="Marval, Charlie" userId="14b4a1e6-1172-4001-8cad-1a4cf355bfbd" providerId="ADAL" clId="{CC81E421-DADD-45EA-B011-120D38F11610}" dt="2021-07-27T15:00:24.148" v="1"/>
          <ac:spMkLst>
            <pc:docMk/>
            <pc:sldMk cId="3079517365" sldId="397"/>
            <ac:spMk id="19" creationId="{2783C067-F8BF-4755-B516-8A0CD74CF60C}"/>
          </ac:spMkLst>
        </pc:spChg>
        <pc:spChg chg="del">
          <ac:chgData name="Marval, Charlie" userId="14b4a1e6-1172-4001-8cad-1a4cf355bfbd" providerId="ADAL" clId="{CC81E421-DADD-45EA-B011-120D38F11610}" dt="2021-07-27T15:00:24.148" v="1"/>
          <ac:spMkLst>
            <pc:docMk/>
            <pc:sldMk cId="3079517365" sldId="397"/>
            <ac:spMk id="21" creationId="{2ED796EC-E7FF-46DB-B912-FB08BF12AA6E}"/>
          </ac:spMkLst>
        </pc:spChg>
        <pc:spChg chg="del">
          <ac:chgData name="Marval, Charlie" userId="14b4a1e6-1172-4001-8cad-1a4cf355bfbd" providerId="ADAL" clId="{CC81E421-DADD-45EA-B011-120D38F11610}" dt="2021-07-27T15:00:24.148" v="1"/>
          <ac:spMkLst>
            <pc:docMk/>
            <pc:sldMk cId="3079517365" sldId="397"/>
            <ac:spMk id="23" creationId="{549A2DAB-B431-487D-95AD-BB0FECB49E57}"/>
          </ac:spMkLst>
        </pc:spChg>
        <pc:spChg chg="del">
          <ac:chgData name="Marval, Charlie" userId="14b4a1e6-1172-4001-8cad-1a4cf355bfbd" providerId="ADAL" clId="{CC81E421-DADD-45EA-B011-120D38F11610}" dt="2021-07-27T15:00:24.148" v="1"/>
          <ac:spMkLst>
            <pc:docMk/>
            <pc:sldMk cId="3079517365" sldId="397"/>
            <ac:spMk id="25" creationId="{0819F787-32B4-46A8-BC57-C6571BCEE243}"/>
          </ac:spMkLst>
        </pc:spChg>
        <pc:cxnChg chg="del">
          <ac:chgData name="Marval, Charlie" userId="14b4a1e6-1172-4001-8cad-1a4cf355bfbd" providerId="ADAL" clId="{CC81E421-DADD-45EA-B011-120D38F11610}" dt="2021-07-27T15:00:24.148" v="1"/>
          <ac:cxnSpMkLst>
            <pc:docMk/>
            <pc:sldMk cId="3079517365" sldId="397"/>
            <ac:cxnSpMk id="27" creationId="{C5ECDEE1-7093-418F-9CF5-24EEB115C1C1}"/>
          </ac:cxnSpMkLst>
        </pc:cxnChg>
        <pc:cxnChg chg="del">
          <ac:chgData name="Marval, Charlie" userId="14b4a1e6-1172-4001-8cad-1a4cf355bfbd" providerId="ADAL" clId="{CC81E421-DADD-45EA-B011-120D38F11610}" dt="2021-07-27T15:00:24.148" v="1"/>
          <ac:cxnSpMkLst>
            <pc:docMk/>
            <pc:sldMk cId="3079517365" sldId="397"/>
            <ac:cxnSpMk id="29" creationId="{045062AF-EB11-4651-BC4A-4DA21768DE8E}"/>
          </ac:cxnSpMkLst>
        </pc:cxnChg>
      </pc:sldChg>
    </pc:docChg>
  </pc:docChgLst>
  <pc:docChgLst>
    <pc:chgData name="Franceschini Mendoza, Miguel A" userId="f8cdef31-a31e-4b4a-93e4-5f571e91255a_1:live.com:0003BFFDFF45CE6D" providerId="ADAL" clId="{95FE94EF-96F1-41D0-88B3-D06DF7370699}"/>
    <pc:docChg chg="modSld">
      <pc:chgData name="Franceschini Mendoza, Miguel A" userId="f8cdef31-a31e-4b4a-93e4-5f571e91255a_1:live.com:0003BFFDFF45CE6D" providerId="ADAL" clId="{95FE94EF-96F1-41D0-88B3-D06DF7370699}" dt="2021-08-25T14:55:08.025" v="12" actId="729"/>
      <pc:docMkLst>
        <pc:docMk/>
      </pc:docMkLst>
      <pc:sldChg chg="modSp mod">
        <pc:chgData name="Franceschini Mendoza, Miguel A" userId="f8cdef31-a31e-4b4a-93e4-5f571e91255a_1:live.com:0003BFFDFF45CE6D" providerId="ADAL" clId="{95FE94EF-96F1-41D0-88B3-D06DF7370699}" dt="2021-08-25T14:54:59.455" v="11" actId="20577"/>
        <pc:sldMkLst>
          <pc:docMk/>
          <pc:sldMk cId="4189099512" sldId="390"/>
        </pc:sldMkLst>
        <pc:spChg chg="mod">
          <ac:chgData name="Franceschini Mendoza, Miguel A" userId="f8cdef31-a31e-4b4a-93e4-5f571e91255a_1:live.com:0003BFFDFF45CE6D" providerId="ADAL" clId="{95FE94EF-96F1-41D0-88B3-D06DF7370699}" dt="2021-08-25T14:54:59.455" v="11" actId="20577"/>
          <ac:spMkLst>
            <pc:docMk/>
            <pc:sldMk cId="4189099512" sldId="390"/>
            <ac:spMk id="2" creationId="{30C031CA-A837-4126-B644-7D20786D4A69}"/>
          </ac:spMkLst>
        </pc:spChg>
      </pc:sldChg>
      <pc:sldChg chg="mod modShow">
        <pc:chgData name="Franceschini Mendoza, Miguel A" userId="f8cdef31-a31e-4b4a-93e4-5f571e91255a_1:live.com:0003BFFDFF45CE6D" providerId="ADAL" clId="{95FE94EF-96F1-41D0-88B3-D06DF7370699}" dt="2021-08-25T14:55:08.025" v="12" actId="729"/>
        <pc:sldMkLst>
          <pc:docMk/>
          <pc:sldMk cId="3212098320" sldId="391"/>
        </pc:sldMkLst>
      </pc:sldChg>
      <pc:sldChg chg="mod modShow">
        <pc:chgData name="Franceschini Mendoza, Miguel A" userId="f8cdef31-a31e-4b4a-93e4-5f571e91255a_1:live.com:0003BFFDFF45CE6D" providerId="ADAL" clId="{95FE94EF-96F1-41D0-88B3-D06DF7370699}" dt="2021-08-25T14:54:16.426" v="0" actId="729"/>
        <pc:sldMkLst>
          <pc:docMk/>
          <pc:sldMk cId="1823569059" sldId="392"/>
        </pc:sldMkLst>
      </pc:sldChg>
    </pc:docChg>
  </pc:docChgLst>
  <pc:docChgLst>
    <pc:chgData name="Marval, Charlie" userId="14b4a1e6-1172-4001-8cad-1a4cf355bfbd" providerId="ADAL" clId="{E206006B-38A1-4D17-BFAB-C7C07257D909}"/>
    <pc:docChg chg="undo redo custSel addSld modSld modSection">
      <pc:chgData name="Marval, Charlie" userId="14b4a1e6-1172-4001-8cad-1a4cf355bfbd" providerId="ADAL" clId="{E206006B-38A1-4D17-BFAB-C7C07257D909}" dt="2021-10-01T15:16:45.412" v="1452" actId="478"/>
      <pc:docMkLst>
        <pc:docMk/>
      </pc:docMkLst>
      <pc:sldChg chg="addSp delSp modSp mod">
        <pc:chgData name="Marval, Charlie" userId="14b4a1e6-1172-4001-8cad-1a4cf355bfbd" providerId="ADAL" clId="{E206006B-38A1-4D17-BFAB-C7C07257D909}" dt="2021-10-01T15:11:13.404" v="1209" actId="478"/>
        <pc:sldMkLst>
          <pc:docMk/>
          <pc:sldMk cId="2751821635" sldId="327"/>
        </pc:sldMkLst>
        <pc:spChg chg="mod">
          <ac:chgData name="Marval, Charlie" userId="14b4a1e6-1172-4001-8cad-1a4cf355bfbd" providerId="ADAL" clId="{E206006B-38A1-4D17-BFAB-C7C07257D909}" dt="2021-10-01T15:09:06.506" v="1179" actId="20577"/>
          <ac:spMkLst>
            <pc:docMk/>
            <pc:sldMk cId="2751821635" sldId="327"/>
            <ac:spMk id="3" creationId="{9B2B2A2E-5F44-4610-B41A-7231CB40DC79}"/>
          </ac:spMkLst>
        </pc:spChg>
        <pc:spChg chg="add del mod">
          <ac:chgData name="Marval, Charlie" userId="14b4a1e6-1172-4001-8cad-1a4cf355bfbd" providerId="ADAL" clId="{E206006B-38A1-4D17-BFAB-C7C07257D909}" dt="2021-10-01T15:10:22.279" v="1191" actId="478"/>
          <ac:spMkLst>
            <pc:docMk/>
            <pc:sldMk cId="2751821635" sldId="327"/>
            <ac:spMk id="4" creationId="{1122A507-3B57-41F1-A6BA-DAE15588D898}"/>
          </ac:spMkLst>
        </pc:spChg>
        <pc:picChg chg="add del mod">
          <ac:chgData name="Marval, Charlie" userId="14b4a1e6-1172-4001-8cad-1a4cf355bfbd" providerId="ADAL" clId="{E206006B-38A1-4D17-BFAB-C7C07257D909}" dt="2021-10-01T15:11:13.404" v="1209" actId="478"/>
          <ac:picMkLst>
            <pc:docMk/>
            <pc:sldMk cId="2751821635" sldId="327"/>
            <ac:picMk id="6" creationId="{F5B2DE43-A185-4C7A-AF2D-FA0094D82CBC}"/>
          </ac:picMkLst>
        </pc:picChg>
      </pc:sldChg>
      <pc:sldChg chg="addSp delSp modSp mod">
        <pc:chgData name="Marval, Charlie" userId="14b4a1e6-1172-4001-8cad-1a4cf355bfbd" providerId="ADAL" clId="{E206006B-38A1-4D17-BFAB-C7C07257D909}" dt="2021-10-01T15:13:44.742" v="1330" actId="478"/>
        <pc:sldMkLst>
          <pc:docMk/>
          <pc:sldMk cId="3491303550" sldId="328"/>
        </pc:sldMkLst>
        <pc:spChg chg="mod">
          <ac:chgData name="Marval, Charlie" userId="14b4a1e6-1172-4001-8cad-1a4cf355bfbd" providerId="ADAL" clId="{E206006B-38A1-4D17-BFAB-C7C07257D909}" dt="2021-10-01T15:13:22.905" v="1326" actId="20577"/>
          <ac:spMkLst>
            <pc:docMk/>
            <pc:sldMk cId="3491303550" sldId="328"/>
            <ac:spMk id="3" creationId="{9B2B2A2E-5F44-4610-B41A-7231CB40DC79}"/>
          </ac:spMkLst>
        </pc:spChg>
        <pc:picChg chg="add del mod">
          <ac:chgData name="Marval, Charlie" userId="14b4a1e6-1172-4001-8cad-1a4cf355bfbd" providerId="ADAL" clId="{E206006B-38A1-4D17-BFAB-C7C07257D909}" dt="2021-10-01T15:13:41.742" v="1328" actId="478"/>
          <ac:picMkLst>
            <pc:docMk/>
            <pc:sldMk cId="3491303550" sldId="328"/>
            <ac:picMk id="5" creationId="{6CD0A48C-CFB1-41FF-AE2E-8E04B51376D5}"/>
          </ac:picMkLst>
        </pc:picChg>
        <pc:picChg chg="add del mod">
          <ac:chgData name="Marval, Charlie" userId="14b4a1e6-1172-4001-8cad-1a4cf355bfbd" providerId="ADAL" clId="{E206006B-38A1-4D17-BFAB-C7C07257D909}" dt="2021-10-01T15:13:44.742" v="1330" actId="478"/>
          <ac:picMkLst>
            <pc:docMk/>
            <pc:sldMk cId="3491303550" sldId="328"/>
            <ac:picMk id="6" creationId="{F8B55A67-3673-43A9-9B14-3D80AC422B80}"/>
          </ac:picMkLst>
        </pc:picChg>
      </pc:sldChg>
      <pc:sldChg chg="addSp delSp modSp mod">
        <pc:chgData name="Marval, Charlie" userId="14b4a1e6-1172-4001-8cad-1a4cf355bfbd" providerId="ADAL" clId="{E206006B-38A1-4D17-BFAB-C7C07257D909}" dt="2021-09-27T15:06:39.815" v="1110" actId="20577"/>
        <pc:sldMkLst>
          <pc:docMk/>
          <pc:sldMk cId="2247261157" sldId="332"/>
        </pc:sldMkLst>
        <pc:spChg chg="del mod">
          <ac:chgData name="Marval, Charlie" userId="14b4a1e6-1172-4001-8cad-1a4cf355bfbd" providerId="ADAL" clId="{E206006B-38A1-4D17-BFAB-C7C07257D909}" dt="2021-09-27T15:00:07.937" v="837" actId="478"/>
          <ac:spMkLst>
            <pc:docMk/>
            <pc:sldMk cId="2247261157" sldId="332"/>
            <ac:spMk id="3" creationId="{9B2B2A2E-5F44-4610-B41A-7231CB40DC79}"/>
          </ac:spMkLst>
        </pc:spChg>
        <pc:spChg chg="add del mod">
          <ac:chgData name="Marval, Charlie" userId="14b4a1e6-1172-4001-8cad-1a4cf355bfbd" providerId="ADAL" clId="{E206006B-38A1-4D17-BFAB-C7C07257D909}" dt="2021-09-27T15:00:12.215" v="838" actId="478"/>
          <ac:spMkLst>
            <pc:docMk/>
            <pc:sldMk cId="2247261157" sldId="332"/>
            <ac:spMk id="6" creationId="{8096791F-0E2F-4048-86A3-663502F37786}"/>
          </ac:spMkLst>
        </pc:spChg>
        <pc:spChg chg="del mod">
          <ac:chgData name="Marval, Charlie" userId="14b4a1e6-1172-4001-8cad-1a4cf355bfbd" providerId="ADAL" clId="{E206006B-38A1-4D17-BFAB-C7C07257D909}" dt="2021-09-27T15:05:44.009" v="1078" actId="478"/>
          <ac:spMkLst>
            <pc:docMk/>
            <pc:sldMk cId="2247261157" sldId="332"/>
            <ac:spMk id="9" creationId="{4A617648-A227-4692-AFE9-2CAD4A8142C2}"/>
          </ac:spMkLst>
        </pc:spChg>
        <pc:graphicFrameChg chg="add mod modGraphic">
          <ac:chgData name="Marval, Charlie" userId="14b4a1e6-1172-4001-8cad-1a4cf355bfbd" providerId="ADAL" clId="{E206006B-38A1-4D17-BFAB-C7C07257D909}" dt="2021-09-27T15:06:39.815" v="1110" actId="20577"/>
          <ac:graphicFrameMkLst>
            <pc:docMk/>
            <pc:sldMk cId="2247261157" sldId="332"/>
            <ac:graphicFrameMk id="4" creationId="{673F6027-A30E-470D-8268-A26CB5B35694}"/>
          </ac:graphicFrameMkLst>
        </pc:graphicFrameChg>
      </pc:sldChg>
      <pc:sldChg chg="modSp mod">
        <pc:chgData name="Marval, Charlie" userId="14b4a1e6-1172-4001-8cad-1a4cf355bfbd" providerId="ADAL" clId="{E206006B-38A1-4D17-BFAB-C7C07257D909}" dt="2021-09-29T15:08:33.471" v="1114" actId="313"/>
        <pc:sldMkLst>
          <pc:docMk/>
          <pc:sldMk cId="1680964418" sldId="333"/>
        </pc:sldMkLst>
        <pc:spChg chg="mod">
          <ac:chgData name="Marval, Charlie" userId="14b4a1e6-1172-4001-8cad-1a4cf355bfbd" providerId="ADAL" clId="{E206006B-38A1-4D17-BFAB-C7C07257D909}" dt="2021-09-29T15:08:33.471" v="1114" actId="313"/>
          <ac:spMkLst>
            <pc:docMk/>
            <pc:sldMk cId="1680964418" sldId="333"/>
            <ac:spMk id="3" creationId="{9B2B2A2E-5F44-4610-B41A-7231CB40DC79}"/>
          </ac:spMkLst>
        </pc:spChg>
      </pc:sldChg>
      <pc:sldChg chg="modSp mod">
        <pc:chgData name="Marval, Charlie" userId="14b4a1e6-1172-4001-8cad-1a4cf355bfbd" providerId="ADAL" clId="{E206006B-38A1-4D17-BFAB-C7C07257D909}" dt="2021-09-29T15:19:47.747" v="1121" actId="313"/>
        <pc:sldMkLst>
          <pc:docMk/>
          <pc:sldMk cId="358119339" sldId="337"/>
        </pc:sldMkLst>
        <pc:spChg chg="mod">
          <ac:chgData name="Marval, Charlie" userId="14b4a1e6-1172-4001-8cad-1a4cf355bfbd" providerId="ADAL" clId="{E206006B-38A1-4D17-BFAB-C7C07257D909}" dt="2021-09-29T15:19:47.747" v="1121" actId="313"/>
          <ac:spMkLst>
            <pc:docMk/>
            <pc:sldMk cId="358119339" sldId="337"/>
            <ac:spMk id="3" creationId="{9B2B2A2E-5F44-4610-B41A-7231CB40DC79}"/>
          </ac:spMkLst>
        </pc:spChg>
      </pc:sldChg>
      <pc:sldChg chg="modSp mod">
        <pc:chgData name="Marval, Charlie" userId="14b4a1e6-1172-4001-8cad-1a4cf355bfbd" providerId="ADAL" clId="{E206006B-38A1-4D17-BFAB-C7C07257D909}" dt="2021-09-29T15:20:18.532" v="1140" actId="313"/>
        <pc:sldMkLst>
          <pc:docMk/>
          <pc:sldMk cId="2015817259" sldId="338"/>
        </pc:sldMkLst>
        <pc:spChg chg="mod">
          <ac:chgData name="Marval, Charlie" userId="14b4a1e6-1172-4001-8cad-1a4cf355bfbd" providerId="ADAL" clId="{E206006B-38A1-4D17-BFAB-C7C07257D909}" dt="2021-09-29T15:20:02.876" v="1128" actId="313"/>
          <ac:spMkLst>
            <pc:docMk/>
            <pc:sldMk cId="2015817259" sldId="338"/>
            <ac:spMk id="3" creationId="{9B2B2A2E-5F44-4610-B41A-7231CB40DC79}"/>
          </ac:spMkLst>
        </pc:spChg>
        <pc:spChg chg="mod">
          <ac:chgData name="Marval, Charlie" userId="14b4a1e6-1172-4001-8cad-1a4cf355bfbd" providerId="ADAL" clId="{E206006B-38A1-4D17-BFAB-C7C07257D909}" dt="2021-09-29T15:20:18.532" v="1140" actId="313"/>
          <ac:spMkLst>
            <pc:docMk/>
            <pc:sldMk cId="2015817259" sldId="338"/>
            <ac:spMk id="4" creationId="{125F3149-EEB7-4074-B8CF-AB6565AB5A55}"/>
          </ac:spMkLst>
        </pc:spChg>
      </pc:sldChg>
      <pc:sldChg chg="modSp mod">
        <pc:chgData name="Marval, Charlie" userId="14b4a1e6-1172-4001-8cad-1a4cf355bfbd" providerId="ADAL" clId="{E206006B-38A1-4D17-BFAB-C7C07257D909}" dt="2021-09-29T15:20:27.246" v="1144" actId="313"/>
        <pc:sldMkLst>
          <pc:docMk/>
          <pc:sldMk cId="1097118311" sldId="339"/>
        </pc:sldMkLst>
        <pc:spChg chg="mod">
          <ac:chgData name="Marval, Charlie" userId="14b4a1e6-1172-4001-8cad-1a4cf355bfbd" providerId="ADAL" clId="{E206006B-38A1-4D17-BFAB-C7C07257D909}" dt="2021-09-29T15:20:27.246" v="1144" actId="313"/>
          <ac:spMkLst>
            <pc:docMk/>
            <pc:sldMk cId="1097118311" sldId="339"/>
            <ac:spMk id="3" creationId="{9B2B2A2E-5F44-4610-B41A-7231CB40DC79}"/>
          </ac:spMkLst>
        </pc:spChg>
        <pc:spChg chg="mod">
          <ac:chgData name="Marval, Charlie" userId="14b4a1e6-1172-4001-8cad-1a4cf355bfbd" providerId="ADAL" clId="{E206006B-38A1-4D17-BFAB-C7C07257D909}" dt="2021-09-27T14:46:53.854" v="365" actId="20577"/>
          <ac:spMkLst>
            <pc:docMk/>
            <pc:sldMk cId="1097118311" sldId="339"/>
            <ac:spMk id="4" creationId="{125F3149-EEB7-4074-B8CF-AB6565AB5A55}"/>
          </ac:spMkLst>
        </pc:spChg>
      </pc:sldChg>
      <pc:sldChg chg="addSp delSp modSp mod">
        <pc:chgData name="Marval, Charlie" userId="14b4a1e6-1172-4001-8cad-1a4cf355bfbd" providerId="ADAL" clId="{E206006B-38A1-4D17-BFAB-C7C07257D909}" dt="2021-10-01T15:14:59.571" v="1371" actId="478"/>
        <pc:sldMkLst>
          <pc:docMk/>
          <pc:sldMk cId="1739984472" sldId="382"/>
        </pc:sldMkLst>
        <pc:spChg chg="mod">
          <ac:chgData name="Marval, Charlie" userId="14b4a1e6-1172-4001-8cad-1a4cf355bfbd" providerId="ADAL" clId="{E206006B-38A1-4D17-BFAB-C7C07257D909}" dt="2021-10-01T15:14:48.328" v="1369" actId="20577"/>
          <ac:spMkLst>
            <pc:docMk/>
            <pc:sldMk cId="1739984472" sldId="382"/>
            <ac:spMk id="3" creationId="{9B2B2A2E-5F44-4610-B41A-7231CB40DC79}"/>
          </ac:spMkLst>
        </pc:spChg>
        <pc:picChg chg="add del mod">
          <ac:chgData name="Marval, Charlie" userId="14b4a1e6-1172-4001-8cad-1a4cf355bfbd" providerId="ADAL" clId="{E206006B-38A1-4D17-BFAB-C7C07257D909}" dt="2021-10-01T15:14:59.571" v="1371" actId="478"/>
          <ac:picMkLst>
            <pc:docMk/>
            <pc:sldMk cId="1739984472" sldId="382"/>
            <ac:picMk id="5" creationId="{D6FFD124-6CFD-4F1C-AA74-11F91C57EAFB}"/>
          </ac:picMkLst>
        </pc:picChg>
      </pc:sldChg>
      <pc:sldChg chg="addSp delSp modSp add mod">
        <pc:chgData name="Marval, Charlie" userId="14b4a1e6-1172-4001-8cad-1a4cf355bfbd" providerId="ADAL" clId="{E206006B-38A1-4D17-BFAB-C7C07257D909}" dt="2021-10-01T15:16:45.412" v="1452" actId="478"/>
        <pc:sldMkLst>
          <pc:docMk/>
          <pc:sldMk cId="563982578" sldId="422"/>
        </pc:sldMkLst>
        <pc:spChg chg="mod">
          <ac:chgData name="Marval, Charlie" userId="14b4a1e6-1172-4001-8cad-1a4cf355bfbd" providerId="ADAL" clId="{E206006B-38A1-4D17-BFAB-C7C07257D909}" dt="2021-10-01T15:16:30.964" v="1449" actId="20577"/>
          <ac:spMkLst>
            <pc:docMk/>
            <pc:sldMk cId="563982578" sldId="422"/>
            <ac:spMk id="3" creationId="{9B2B2A2E-5F44-4610-B41A-7231CB40DC79}"/>
          </ac:spMkLst>
        </pc:spChg>
        <pc:picChg chg="add del mod">
          <ac:chgData name="Marval, Charlie" userId="14b4a1e6-1172-4001-8cad-1a4cf355bfbd" providerId="ADAL" clId="{E206006B-38A1-4D17-BFAB-C7C07257D909}" dt="2021-10-01T15:16:42.452" v="1451" actId="478"/>
          <ac:picMkLst>
            <pc:docMk/>
            <pc:sldMk cId="563982578" sldId="422"/>
            <ac:picMk id="5" creationId="{D3EB1BF5-0E24-4645-B1A1-113B94286B81}"/>
          </ac:picMkLst>
        </pc:picChg>
        <pc:picChg chg="add del mod">
          <ac:chgData name="Marval, Charlie" userId="14b4a1e6-1172-4001-8cad-1a4cf355bfbd" providerId="ADAL" clId="{E206006B-38A1-4D17-BFAB-C7C07257D909}" dt="2021-10-01T15:16:45.412" v="1452" actId="478"/>
          <ac:picMkLst>
            <pc:docMk/>
            <pc:sldMk cId="563982578" sldId="422"/>
            <ac:picMk id="6" creationId="{BEEAC79D-90C8-4525-8DC9-28B40C739021}"/>
          </ac:picMkLst>
        </pc:picChg>
      </pc:sldChg>
      <pc:sldChg chg="add">
        <pc:chgData name="Marval, Charlie" userId="14b4a1e6-1172-4001-8cad-1a4cf355bfbd" providerId="ADAL" clId="{E206006B-38A1-4D17-BFAB-C7C07257D909}" dt="2021-10-01T15:11:08.038" v="1208"/>
        <pc:sldMkLst>
          <pc:docMk/>
          <pc:sldMk cId="768423302" sldId="423"/>
        </pc:sldMkLst>
      </pc:sldChg>
      <pc:sldChg chg="add">
        <pc:chgData name="Marval, Charlie" userId="14b4a1e6-1172-4001-8cad-1a4cf355bfbd" providerId="ADAL" clId="{E206006B-38A1-4D17-BFAB-C7C07257D909}" dt="2021-10-01T15:13:37.445" v="1327"/>
        <pc:sldMkLst>
          <pc:docMk/>
          <pc:sldMk cId="734582454" sldId="424"/>
        </pc:sldMkLst>
      </pc:sldChg>
      <pc:sldChg chg="add">
        <pc:chgData name="Marval, Charlie" userId="14b4a1e6-1172-4001-8cad-1a4cf355bfbd" providerId="ADAL" clId="{E206006B-38A1-4D17-BFAB-C7C07257D909}" dt="2021-10-01T15:14:54.282" v="1370"/>
        <pc:sldMkLst>
          <pc:docMk/>
          <pc:sldMk cId="2920731251" sldId="425"/>
        </pc:sldMkLst>
      </pc:sldChg>
      <pc:sldChg chg="add">
        <pc:chgData name="Marval, Charlie" userId="14b4a1e6-1172-4001-8cad-1a4cf355bfbd" providerId="ADAL" clId="{E206006B-38A1-4D17-BFAB-C7C07257D909}" dt="2021-10-01T15:16:38.702" v="1450"/>
        <pc:sldMkLst>
          <pc:docMk/>
          <pc:sldMk cId="1158351204" sldId="426"/>
        </pc:sldMkLst>
      </pc:sldChg>
    </pc:docChg>
  </pc:docChgLst>
  <pc:docChgLst>
    <pc:chgData name="Marval, Charlie" userId="14b4a1e6-1172-4001-8cad-1a4cf355bfbd" providerId="ADAL" clId="{90AA6262-56DB-495A-9D63-AA81FA8638B1}"/>
    <pc:docChg chg="undo custSel modSld">
      <pc:chgData name="Marval, Charlie" userId="14b4a1e6-1172-4001-8cad-1a4cf355bfbd" providerId="ADAL" clId="{90AA6262-56DB-495A-9D63-AA81FA8638B1}" dt="2021-09-08T15:26:47.038" v="46" actId="20577"/>
      <pc:docMkLst>
        <pc:docMk/>
      </pc:docMkLst>
      <pc:sldChg chg="modSp mod">
        <pc:chgData name="Marval, Charlie" userId="14b4a1e6-1172-4001-8cad-1a4cf355bfbd" providerId="ADAL" clId="{90AA6262-56DB-495A-9D63-AA81FA8638B1}" dt="2021-09-08T15:26:47.038" v="46" actId="20577"/>
        <pc:sldMkLst>
          <pc:docMk/>
          <pc:sldMk cId="3491303550" sldId="328"/>
        </pc:sldMkLst>
        <pc:spChg chg="mod">
          <ac:chgData name="Marval, Charlie" userId="14b4a1e6-1172-4001-8cad-1a4cf355bfbd" providerId="ADAL" clId="{90AA6262-56DB-495A-9D63-AA81FA8638B1}" dt="2021-09-08T15:26:47.038" v="46" actId="20577"/>
          <ac:spMkLst>
            <pc:docMk/>
            <pc:sldMk cId="3491303550" sldId="328"/>
            <ac:spMk id="3" creationId="{9B2B2A2E-5F44-4610-B41A-7231CB40DC79}"/>
          </ac:spMkLst>
        </pc:spChg>
      </pc:sldChg>
      <pc:sldChg chg="modSp mod">
        <pc:chgData name="Marval, Charlie" userId="14b4a1e6-1172-4001-8cad-1a4cf355bfbd" providerId="ADAL" clId="{90AA6262-56DB-495A-9D63-AA81FA8638B1}" dt="2021-09-08T15:19:46.928" v="21" actId="1076"/>
        <pc:sldMkLst>
          <pc:docMk/>
          <pc:sldMk cId="358119339" sldId="337"/>
        </pc:sldMkLst>
        <pc:spChg chg="mod">
          <ac:chgData name="Marval, Charlie" userId="14b4a1e6-1172-4001-8cad-1a4cf355bfbd" providerId="ADAL" clId="{90AA6262-56DB-495A-9D63-AA81FA8638B1}" dt="2021-09-08T15:19:46.928" v="21" actId="1076"/>
          <ac:spMkLst>
            <pc:docMk/>
            <pc:sldMk cId="358119339" sldId="337"/>
            <ac:spMk id="4" creationId="{125F3149-EEB7-4074-B8CF-AB6565AB5A55}"/>
          </ac:spMkLst>
        </pc:spChg>
      </pc:sldChg>
      <pc:sldChg chg="modSp mod">
        <pc:chgData name="Marval, Charlie" userId="14b4a1e6-1172-4001-8cad-1a4cf355bfbd" providerId="ADAL" clId="{90AA6262-56DB-495A-9D63-AA81FA8638B1}" dt="2021-09-08T15:14:48.598" v="7" actId="313"/>
        <pc:sldMkLst>
          <pc:docMk/>
          <pc:sldMk cId="2679332981" sldId="381"/>
        </pc:sldMkLst>
        <pc:spChg chg="mod">
          <ac:chgData name="Marval, Charlie" userId="14b4a1e6-1172-4001-8cad-1a4cf355bfbd" providerId="ADAL" clId="{90AA6262-56DB-495A-9D63-AA81FA8638B1}" dt="2021-09-08T15:14:48.598" v="7" actId="313"/>
          <ac:spMkLst>
            <pc:docMk/>
            <pc:sldMk cId="2679332981" sldId="381"/>
            <ac:spMk id="3" creationId="{9B2B2A2E-5F44-4610-B41A-7231CB40DC79}"/>
          </ac:spMkLst>
        </pc:spChg>
      </pc:sldChg>
      <pc:sldChg chg="modSp mod">
        <pc:chgData name="Marval, Charlie" userId="14b4a1e6-1172-4001-8cad-1a4cf355bfbd" providerId="ADAL" clId="{90AA6262-56DB-495A-9D63-AA81FA8638B1}" dt="2021-09-08T15:17:31.082" v="19" actId="20577"/>
        <pc:sldMkLst>
          <pc:docMk/>
          <pc:sldMk cId="1739984472" sldId="382"/>
        </pc:sldMkLst>
        <pc:spChg chg="mod">
          <ac:chgData name="Marval, Charlie" userId="14b4a1e6-1172-4001-8cad-1a4cf355bfbd" providerId="ADAL" clId="{90AA6262-56DB-495A-9D63-AA81FA8638B1}" dt="2021-09-08T15:17:31.082" v="19" actId="20577"/>
          <ac:spMkLst>
            <pc:docMk/>
            <pc:sldMk cId="1739984472" sldId="382"/>
            <ac:spMk id="3" creationId="{9B2B2A2E-5F44-4610-B41A-7231CB40DC79}"/>
          </ac:spMkLst>
        </pc:spChg>
      </pc:sldChg>
    </pc:docChg>
  </pc:docChgLst>
  <pc:docChgLst>
    <pc:chgData name="Franceschini Mendoza, Miguel A" userId="7ec2403a-1072-4d68-9495-2ad076f99410" providerId="ADAL" clId="{7ABC77F8-335B-426E-ACB6-59E318FAB3F0}"/>
    <pc:docChg chg="undo redo custSel delSld modSld modMainMaster modSection">
      <pc:chgData name="Franceschini Mendoza, Miguel A" userId="7ec2403a-1072-4d68-9495-2ad076f99410" providerId="ADAL" clId="{7ABC77F8-335B-426E-ACB6-59E318FAB3F0}" dt="2021-07-29T14:56:51.929" v="618" actId="729"/>
      <pc:docMkLst>
        <pc:docMk/>
      </pc:docMkLst>
      <pc:sldChg chg="modSp mod">
        <pc:chgData name="Franceschini Mendoza, Miguel A" userId="7ec2403a-1072-4d68-9495-2ad076f99410" providerId="ADAL" clId="{7ABC77F8-335B-426E-ACB6-59E318FAB3F0}" dt="2021-07-26T14:55:45.672" v="68" actId="20577"/>
        <pc:sldMkLst>
          <pc:docMk/>
          <pc:sldMk cId="2500441858" sldId="256"/>
        </pc:sldMkLst>
        <pc:spChg chg="mod">
          <ac:chgData name="Franceschini Mendoza, Miguel A" userId="7ec2403a-1072-4d68-9495-2ad076f99410" providerId="ADAL" clId="{7ABC77F8-335B-426E-ACB6-59E318FAB3F0}" dt="2021-07-26T14:55:45.672" v="68" actId="20577"/>
          <ac:spMkLst>
            <pc:docMk/>
            <pc:sldMk cId="2500441858" sldId="256"/>
            <ac:spMk id="2" creationId="{512E6E1D-6252-40BE-AC10-2B11317EDB08}"/>
          </ac:spMkLst>
        </pc:spChg>
      </pc:sldChg>
      <pc:sldChg chg="setBg">
        <pc:chgData name="Franceschini Mendoza, Miguel A" userId="7ec2403a-1072-4d68-9495-2ad076f99410" providerId="ADAL" clId="{7ABC77F8-335B-426E-ACB6-59E318FAB3F0}" dt="2021-07-28T15:36:55.728" v="608"/>
        <pc:sldMkLst>
          <pc:docMk/>
          <pc:sldMk cId="1054178496" sldId="303"/>
        </pc:sldMkLst>
      </pc:sldChg>
      <pc:sldChg chg="mod modShow">
        <pc:chgData name="Franceschini Mendoza, Miguel A" userId="7ec2403a-1072-4d68-9495-2ad076f99410" providerId="ADAL" clId="{7ABC77F8-335B-426E-ACB6-59E318FAB3F0}" dt="2021-07-29T14:56:51.929" v="618" actId="729"/>
        <pc:sldMkLst>
          <pc:docMk/>
          <pc:sldMk cId="3785477794" sldId="316"/>
        </pc:sldMkLst>
      </pc:sldChg>
      <pc:sldChg chg="mod modShow">
        <pc:chgData name="Franceschini Mendoza, Miguel A" userId="7ec2403a-1072-4d68-9495-2ad076f99410" providerId="ADAL" clId="{7ABC77F8-335B-426E-ACB6-59E318FAB3F0}" dt="2021-07-29T14:56:24.779" v="612" actId="729"/>
        <pc:sldMkLst>
          <pc:docMk/>
          <pc:sldMk cId="2902740017" sldId="348"/>
        </pc:sldMkLst>
      </pc:sldChg>
      <pc:sldChg chg="addSp delSp modSp mod setBg">
        <pc:chgData name="Franceschini Mendoza, Miguel A" userId="7ec2403a-1072-4d68-9495-2ad076f99410" providerId="ADAL" clId="{7ABC77F8-335B-426E-ACB6-59E318FAB3F0}" dt="2021-07-28T15:36:55.728" v="608"/>
        <pc:sldMkLst>
          <pc:docMk/>
          <pc:sldMk cId="2977345228" sldId="389"/>
        </pc:sldMkLst>
        <pc:spChg chg="del">
          <ac:chgData name="Franceschini Mendoza, Miguel A" userId="7ec2403a-1072-4d68-9495-2ad076f99410" providerId="ADAL" clId="{7ABC77F8-335B-426E-ACB6-59E318FAB3F0}" dt="2021-07-27T15:34:06.382" v="80" actId="478"/>
          <ac:spMkLst>
            <pc:docMk/>
            <pc:sldMk cId="2977345228" sldId="389"/>
            <ac:spMk id="3" creationId="{4ABA9D47-7A14-4558-9A5B-1F9C12234E86}"/>
          </ac:spMkLst>
        </pc:spChg>
        <pc:spChg chg="add del mod">
          <ac:chgData name="Franceschini Mendoza, Miguel A" userId="7ec2403a-1072-4d68-9495-2ad076f99410" providerId="ADAL" clId="{7ABC77F8-335B-426E-ACB6-59E318FAB3F0}" dt="2021-07-27T15:33:34.195" v="74" actId="478"/>
          <ac:spMkLst>
            <pc:docMk/>
            <pc:sldMk cId="2977345228" sldId="389"/>
            <ac:spMk id="5" creationId="{EE3FFB09-3A08-411D-B2A0-52F1053DCCC3}"/>
          </ac:spMkLst>
        </pc:spChg>
        <pc:spChg chg="add del mod">
          <ac:chgData name="Franceschini Mendoza, Miguel A" userId="7ec2403a-1072-4d68-9495-2ad076f99410" providerId="ADAL" clId="{7ABC77F8-335B-426E-ACB6-59E318FAB3F0}" dt="2021-07-27T15:34:09.499" v="81" actId="478"/>
          <ac:spMkLst>
            <pc:docMk/>
            <pc:sldMk cId="2977345228" sldId="389"/>
            <ac:spMk id="8" creationId="{3E84A3C3-F0C2-43B6-BD2A-F1995A1755E2}"/>
          </ac:spMkLst>
        </pc:spChg>
        <pc:picChg chg="add del mod">
          <ac:chgData name="Franceschini Mendoza, Miguel A" userId="7ec2403a-1072-4d68-9495-2ad076f99410" providerId="ADAL" clId="{7ABC77F8-335B-426E-ACB6-59E318FAB3F0}" dt="2021-07-27T15:33:29.408" v="72" actId="478"/>
          <ac:picMkLst>
            <pc:docMk/>
            <pc:sldMk cId="2977345228" sldId="389"/>
            <ac:picMk id="4" creationId="{2A59D91B-0455-4C85-B961-9D3D60DC03FA}"/>
          </ac:picMkLst>
        </pc:picChg>
        <pc:picChg chg="add mod ord">
          <ac:chgData name="Franceschini Mendoza, Miguel A" userId="7ec2403a-1072-4d68-9495-2ad076f99410" providerId="ADAL" clId="{7ABC77F8-335B-426E-ACB6-59E318FAB3F0}" dt="2021-07-27T15:40:14.177" v="86" actId="14100"/>
          <ac:picMkLst>
            <pc:docMk/>
            <pc:sldMk cId="2977345228" sldId="389"/>
            <ac:picMk id="7" creationId="{1A52632D-9A89-4A72-9CB9-76F143CD702D}"/>
          </ac:picMkLst>
        </pc:picChg>
        <pc:picChg chg="del mod">
          <ac:chgData name="Franceschini Mendoza, Miguel A" userId="7ec2403a-1072-4d68-9495-2ad076f99410" providerId="ADAL" clId="{7ABC77F8-335B-426E-ACB6-59E318FAB3F0}" dt="2021-07-27T15:33:31.083" v="73" actId="478"/>
          <ac:picMkLst>
            <pc:docMk/>
            <pc:sldMk cId="2977345228" sldId="389"/>
            <ac:picMk id="2050" creationId="{57429B59-1E5B-4FC4-A87C-C333D597C435}"/>
          </ac:picMkLst>
        </pc:picChg>
      </pc:sldChg>
      <pc:sldChg chg="modSp">
        <pc:chgData name="Franceschini Mendoza, Miguel A" userId="7ec2403a-1072-4d68-9495-2ad076f99410" providerId="ADAL" clId="{7ABC77F8-335B-426E-ACB6-59E318FAB3F0}" dt="2021-07-29T14:56:38.478" v="616" actId="20577"/>
        <pc:sldMkLst>
          <pc:docMk/>
          <pc:sldMk cId="3212098320" sldId="391"/>
        </pc:sldMkLst>
        <pc:graphicFrameChg chg="mod">
          <ac:chgData name="Franceschini Mendoza, Miguel A" userId="7ec2403a-1072-4d68-9495-2ad076f99410" providerId="ADAL" clId="{7ABC77F8-335B-426E-ACB6-59E318FAB3F0}" dt="2021-07-29T14:56:38.478" v="616" actId="20577"/>
          <ac:graphicFrameMkLst>
            <pc:docMk/>
            <pc:sldMk cId="3212098320" sldId="391"/>
            <ac:graphicFrameMk id="7" creationId="{A81F4B5D-D058-41D2-975F-8F46790463B2}"/>
          </ac:graphicFrameMkLst>
        </pc:graphicFrameChg>
      </pc:sldChg>
      <pc:sldChg chg="modSp mod">
        <pc:chgData name="Franceschini Mendoza, Miguel A" userId="7ec2403a-1072-4d68-9495-2ad076f99410" providerId="ADAL" clId="{7ABC77F8-335B-426E-ACB6-59E318FAB3F0}" dt="2021-07-29T14:46:24.850" v="611" actId="14100"/>
        <pc:sldMkLst>
          <pc:docMk/>
          <pc:sldMk cId="317532795" sldId="393"/>
        </pc:sldMkLst>
        <pc:grpChg chg="mod">
          <ac:chgData name="Franceschini Mendoza, Miguel A" userId="7ec2403a-1072-4d68-9495-2ad076f99410" providerId="ADAL" clId="{7ABC77F8-335B-426E-ACB6-59E318FAB3F0}" dt="2021-07-29T14:46:22.131" v="610" actId="14100"/>
          <ac:grpSpMkLst>
            <pc:docMk/>
            <pc:sldMk cId="317532795" sldId="393"/>
            <ac:grpSpMk id="7" creationId="{34E61030-4C96-440C-AB70-6F03A754B011}"/>
          </ac:grpSpMkLst>
        </pc:grpChg>
        <pc:grpChg chg="mod">
          <ac:chgData name="Franceschini Mendoza, Miguel A" userId="7ec2403a-1072-4d68-9495-2ad076f99410" providerId="ADAL" clId="{7ABC77F8-335B-426E-ACB6-59E318FAB3F0}" dt="2021-07-29T14:46:24.850" v="611" actId="14100"/>
          <ac:grpSpMkLst>
            <pc:docMk/>
            <pc:sldMk cId="317532795" sldId="393"/>
            <ac:grpSpMk id="8" creationId="{FAB7490A-E8C4-4DC6-8573-D690A5865D06}"/>
          </ac:grpSpMkLst>
        </pc:grpChg>
      </pc:sldChg>
      <pc:sldChg chg="del">
        <pc:chgData name="Franceschini Mendoza, Miguel A" userId="7ec2403a-1072-4d68-9495-2ad076f99410" providerId="ADAL" clId="{7ABC77F8-335B-426E-ACB6-59E318FAB3F0}" dt="2021-07-29T14:44:58.776" v="609" actId="2696"/>
        <pc:sldMkLst>
          <pc:docMk/>
          <pc:sldMk cId="1258094635" sldId="394"/>
        </pc:sldMkLst>
      </pc:sldChg>
      <pc:sldChg chg="delSp modSp mod setBg delAnim modAnim">
        <pc:chgData name="Franceschini Mendoza, Miguel A" userId="7ec2403a-1072-4d68-9495-2ad076f99410" providerId="ADAL" clId="{7ABC77F8-335B-426E-ACB6-59E318FAB3F0}" dt="2021-07-28T15:36:55.728" v="608"/>
        <pc:sldMkLst>
          <pc:docMk/>
          <pc:sldMk cId="3079517365" sldId="397"/>
        </pc:sldMkLst>
        <pc:spChg chg="mod">
          <ac:chgData name="Franceschini Mendoza, Miguel A" userId="7ec2403a-1072-4d68-9495-2ad076f99410" providerId="ADAL" clId="{7ABC77F8-335B-426E-ACB6-59E318FAB3F0}" dt="2021-07-28T15:33:20.097" v="604" actId="14861"/>
          <ac:spMkLst>
            <pc:docMk/>
            <pc:sldMk cId="3079517365" sldId="397"/>
            <ac:spMk id="2" creationId="{512E6E1D-6252-40BE-AC10-2B11317EDB08}"/>
          </ac:spMkLst>
        </pc:spChg>
        <pc:spChg chg="del mod">
          <ac:chgData name="Franceschini Mendoza, Miguel A" userId="7ec2403a-1072-4d68-9495-2ad076f99410" providerId="ADAL" clId="{7ABC77F8-335B-426E-ACB6-59E318FAB3F0}" dt="2021-07-28T15:30:50.743" v="591" actId="478"/>
          <ac:spMkLst>
            <pc:docMk/>
            <pc:sldMk cId="3079517365" sldId="397"/>
            <ac:spMk id="3" creationId="{5F05F1DB-B808-4263-B2F6-209B4D4C5E70}"/>
          </ac:spMkLst>
        </pc:spChg>
      </pc:sldChg>
      <pc:sldMasterChg chg="setBg modSldLayout">
        <pc:chgData name="Franceschini Mendoza, Miguel A" userId="7ec2403a-1072-4d68-9495-2ad076f99410" providerId="ADAL" clId="{7ABC77F8-335B-426E-ACB6-59E318FAB3F0}" dt="2021-07-28T15:36:55.728" v="608"/>
        <pc:sldMasterMkLst>
          <pc:docMk/>
          <pc:sldMasterMk cId="0" sldId="2147483648"/>
        </pc:sldMasterMkLst>
        <pc:sldLayoutChg chg="setBg">
          <pc:chgData name="Franceschini Mendoza, Miguel A" userId="7ec2403a-1072-4d68-9495-2ad076f99410" providerId="ADAL" clId="{7ABC77F8-335B-426E-ACB6-59E318FAB3F0}" dt="2021-07-28T15:36:55.728" v="608"/>
          <pc:sldLayoutMkLst>
            <pc:docMk/>
            <pc:sldMasterMk cId="0" sldId="2147483648"/>
            <pc:sldLayoutMk cId="0" sldId="2147483649"/>
          </pc:sldLayoutMkLst>
        </pc:sldLayoutChg>
        <pc:sldLayoutChg chg="setBg">
          <pc:chgData name="Franceschini Mendoza, Miguel A" userId="7ec2403a-1072-4d68-9495-2ad076f99410" providerId="ADAL" clId="{7ABC77F8-335B-426E-ACB6-59E318FAB3F0}" dt="2021-07-28T15:36:55.728" v="608"/>
          <pc:sldLayoutMkLst>
            <pc:docMk/>
            <pc:sldMasterMk cId="0" sldId="2147483648"/>
            <pc:sldLayoutMk cId="0" sldId="2147483650"/>
          </pc:sldLayoutMkLst>
        </pc:sldLayoutChg>
        <pc:sldLayoutChg chg="setBg">
          <pc:chgData name="Franceschini Mendoza, Miguel A" userId="7ec2403a-1072-4d68-9495-2ad076f99410" providerId="ADAL" clId="{7ABC77F8-335B-426E-ACB6-59E318FAB3F0}" dt="2021-07-28T15:36:55.728" v="608"/>
          <pc:sldLayoutMkLst>
            <pc:docMk/>
            <pc:sldMasterMk cId="0" sldId="2147483648"/>
            <pc:sldLayoutMk cId="0" sldId="2147483651"/>
          </pc:sldLayoutMkLst>
        </pc:sldLayoutChg>
        <pc:sldLayoutChg chg="setBg">
          <pc:chgData name="Franceschini Mendoza, Miguel A" userId="7ec2403a-1072-4d68-9495-2ad076f99410" providerId="ADAL" clId="{7ABC77F8-335B-426E-ACB6-59E318FAB3F0}" dt="2021-07-28T15:36:55.728" v="608"/>
          <pc:sldLayoutMkLst>
            <pc:docMk/>
            <pc:sldMasterMk cId="0" sldId="2147483648"/>
            <pc:sldLayoutMk cId="0" sldId="2147483653"/>
          </pc:sldLayoutMkLst>
        </pc:sldLayoutChg>
        <pc:sldLayoutChg chg="setBg">
          <pc:chgData name="Franceschini Mendoza, Miguel A" userId="7ec2403a-1072-4d68-9495-2ad076f99410" providerId="ADAL" clId="{7ABC77F8-335B-426E-ACB6-59E318FAB3F0}" dt="2021-07-28T15:36:55.728" v="608"/>
          <pc:sldLayoutMkLst>
            <pc:docMk/>
            <pc:sldMasterMk cId="0" sldId="2147483648"/>
            <pc:sldLayoutMk cId="0" sldId="2147483654"/>
          </pc:sldLayoutMkLst>
        </pc:sldLayoutChg>
        <pc:sldLayoutChg chg="setBg">
          <pc:chgData name="Franceschini Mendoza, Miguel A" userId="7ec2403a-1072-4d68-9495-2ad076f99410" providerId="ADAL" clId="{7ABC77F8-335B-426E-ACB6-59E318FAB3F0}" dt="2021-07-28T15:36:55.728" v="608"/>
          <pc:sldLayoutMkLst>
            <pc:docMk/>
            <pc:sldMasterMk cId="0" sldId="2147483648"/>
            <pc:sldLayoutMk cId="0" sldId="2147483655"/>
          </pc:sldLayoutMkLst>
        </pc:sldLayoutChg>
        <pc:sldLayoutChg chg="setBg">
          <pc:chgData name="Franceschini Mendoza, Miguel A" userId="7ec2403a-1072-4d68-9495-2ad076f99410" providerId="ADAL" clId="{7ABC77F8-335B-426E-ACB6-59E318FAB3F0}" dt="2021-07-28T15:36:55.728" v="608"/>
          <pc:sldLayoutMkLst>
            <pc:docMk/>
            <pc:sldMasterMk cId="0" sldId="2147483648"/>
            <pc:sldLayoutMk cId="0" sldId="2147483657"/>
          </pc:sldLayoutMkLst>
        </pc:sldLayoutChg>
        <pc:sldLayoutChg chg="setBg">
          <pc:chgData name="Franceschini Mendoza, Miguel A" userId="7ec2403a-1072-4d68-9495-2ad076f99410" providerId="ADAL" clId="{7ABC77F8-335B-426E-ACB6-59E318FAB3F0}" dt="2021-07-28T15:36:55.728" v="608"/>
          <pc:sldLayoutMkLst>
            <pc:docMk/>
            <pc:sldMasterMk cId="0" sldId="2147483648"/>
            <pc:sldLayoutMk cId="0" sldId="2147483659"/>
          </pc:sldLayoutMkLst>
        </pc:sldLayoutChg>
        <pc:sldLayoutChg chg="setBg">
          <pc:chgData name="Franceschini Mendoza, Miguel A" userId="7ec2403a-1072-4d68-9495-2ad076f99410" providerId="ADAL" clId="{7ABC77F8-335B-426E-ACB6-59E318FAB3F0}" dt="2021-07-28T15:36:55.728" v="608"/>
          <pc:sldLayoutMkLst>
            <pc:docMk/>
            <pc:sldMasterMk cId="0" sldId="2147483648"/>
            <pc:sldLayoutMk cId="0" sldId="2147483660"/>
          </pc:sldLayoutMkLst>
        </pc:sldLayoutChg>
        <pc:sldLayoutChg chg="setBg">
          <pc:chgData name="Franceschini Mendoza, Miguel A" userId="7ec2403a-1072-4d68-9495-2ad076f99410" providerId="ADAL" clId="{7ABC77F8-335B-426E-ACB6-59E318FAB3F0}" dt="2021-07-28T15:36:55.728" v="608"/>
          <pc:sldLayoutMkLst>
            <pc:docMk/>
            <pc:sldMasterMk cId="0" sldId="2147483648"/>
            <pc:sldLayoutMk cId="0" sldId="2147483661"/>
          </pc:sldLayoutMkLst>
        </pc:sldLayoutChg>
        <pc:sldLayoutChg chg="setBg">
          <pc:chgData name="Franceschini Mendoza, Miguel A" userId="7ec2403a-1072-4d68-9495-2ad076f99410" providerId="ADAL" clId="{7ABC77F8-335B-426E-ACB6-59E318FAB3F0}" dt="2021-07-28T15:36:55.728" v="608"/>
          <pc:sldLayoutMkLst>
            <pc:docMk/>
            <pc:sldMasterMk cId="0" sldId="2147483648"/>
            <pc:sldLayoutMk cId="0" sldId="2147483662"/>
          </pc:sldLayoutMkLst>
        </pc:sldLayoutChg>
        <pc:sldLayoutChg chg="setBg">
          <pc:chgData name="Franceschini Mendoza, Miguel A" userId="7ec2403a-1072-4d68-9495-2ad076f99410" providerId="ADAL" clId="{7ABC77F8-335B-426E-ACB6-59E318FAB3F0}" dt="2021-07-28T15:36:55.728" v="608"/>
          <pc:sldLayoutMkLst>
            <pc:docMk/>
            <pc:sldMasterMk cId="0" sldId="2147483648"/>
            <pc:sldLayoutMk cId="0" sldId="2147483663"/>
          </pc:sldLayoutMkLst>
        </pc:sldLayoutChg>
        <pc:sldLayoutChg chg="setBg">
          <pc:chgData name="Franceschini Mendoza, Miguel A" userId="7ec2403a-1072-4d68-9495-2ad076f99410" providerId="ADAL" clId="{7ABC77F8-335B-426E-ACB6-59E318FAB3F0}" dt="2021-07-28T15:36:55.728" v="608"/>
          <pc:sldLayoutMkLst>
            <pc:docMk/>
            <pc:sldMasterMk cId="0" sldId="2147483648"/>
            <pc:sldLayoutMk cId="0" sldId="2147483664"/>
          </pc:sldLayoutMkLst>
        </pc:sldLayoutChg>
        <pc:sldLayoutChg chg="setBg">
          <pc:chgData name="Franceschini Mendoza, Miguel A" userId="7ec2403a-1072-4d68-9495-2ad076f99410" providerId="ADAL" clId="{7ABC77F8-335B-426E-ACB6-59E318FAB3F0}" dt="2021-07-28T15:36:55.728" v="608"/>
          <pc:sldLayoutMkLst>
            <pc:docMk/>
            <pc:sldMasterMk cId="0" sldId="2147483648"/>
            <pc:sldLayoutMk cId="0" sldId="2147483665"/>
          </pc:sldLayoutMkLst>
        </pc:sldLayoutChg>
        <pc:sldLayoutChg chg="setBg">
          <pc:chgData name="Franceschini Mendoza, Miguel A" userId="7ec2403a-1072-4d68-9495-2ad076f99410" providerId="ADAL" clId="{7ABC77F8-335B-426E-ACB6-59E318FAB3F0}" dt="2021-07-28T15:36:55.728" v="608"/>
          <pc:sldLayoutMkLst>
            <pc:docMk/>
            <pc:sldMasterMk cId="0" sldId="2147483648"/>
            <pc:sldLayoutMk cId="0" sldId="2147483666"/>
          </pc:sldLayoutMkLst>
        </pc:sldLayoutChg>
        <pc:sldLayoutChg chg="setBg">
          <pc:chgData name="Franceschini Mendoza, Miguel A" userId="7ec2403a-1072-4d68-9495-2ad076f99410" providerId="ADAL" clId="{7ABC77F8-335B-426E-ACB6-59E318FAB3F0}" dt="2021-07-28T15:36:55.728" v="608"/>
          <pc:sldLayoutMkLst>
            <pc:docMk/>
            <pc:sldMasterMk cId="0" sldId="2147483648"/>
            <pc:sldLayoutMk cId="0" sldId="2147483667"/>
          </pc:sldLayoutMkLst>
        </pc:sldLayoutChg>
      </pc:sldMasterChg>
    </pc:docChg>
  </pc:docChgLst>
</pc:chgInfo>
</file>

<file path=ppt/diagrams/_rels/data8.xml.rels><?xml version="1.0" encoding="UTF-8" standalone="yes"?>
<Relationships xmlns="http://schemas.openxmlformats.org/package/2006/relationships"><Relationship Id="rId3" Type="http://schemas.openxmlformats.org/officeDocument/2006/relationships/hyperlink" Target="https://christianlydemann.com/the-complete-guide-to-angular-security/" TargetMode="External"/><Relationship Id="rId2" Type="http://schemas.openxmlformats.org/officeDocument/2006/relationships/hyperlink" Target="https://developer.mozilla.org/en-US/docs/Web/HTTP/Headers/Content-Security-Policy/require-trusted-types-for" TargetMode="External"/><Relationship Id="rId1" Type="http://schemas.openxmlformats.org/officeDocument/2006/relationships/hyperlink" Target="https://web.dev/trusted-types/" TargetMode="External"/></Relationships>
</file>

<file path=ppt/diagrams/_rels/drawing8.xml.rels><?xml version="1.0" encoding="UTF-8" standalone="yes"?>
<Relationships xmlns="http://schemas.openxmlformats.org/package/2006/relationships"><Relationship Id="rId3" Type="http://schemas.openxmlformats.org/officeDocument/2006/relationships/hyperlink" Target="https://christianlydemann.com/the-complete-guide-to-angular-security/" TargetMode="External"/><Relationship Id="rId2" Type="http://schemas.openxmlformats.org/officeDocument/2006/relationships/hyperlink" Target="https://developer.mozilla.org/en-US/docs/Web/HTTP/Headers/Content-Security-Policy/require-trusted-types-for" TargetMode="External"/><Relationship Id="rId1" Type="http://schemas.openxmlformats.org/officeDocument/2006/relationships/hyperlink" Target="https://web.dev/trusted-types/"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840F26-AB50-4969-972A-04C66B1A124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F4B88068-49EC-456D-ADAB-087C4A73DD43}">
      <dgm:prSet phldrT="[Text]"/>
      <dgm:spPr/>
      <dgm:t>
        <a:bodyPr/>
        <a:lstStyle/>
        <a:p>
          <a:r>
            <a:rPr lang="en-US"/>
            <a:t>Origins</a:t>
          </a:r>
        </a:p>
      </dgm:t>
    </dgm:pt>
    <dgm:pt modelId="{BB6CADA3-5588-4063-8E72-74F376DFEA3C}" type="parTrans" cxnId="{80E762A8-054C-4BB8-8925-D691C85862FB}">
      <dgm:prSet/>
      <dgm:spPr/>
      <dgm:t>
        <a:bodyPr/>
        <a:lstStyle/>
        <a:p>
          <a:endParaRPr lang="en-US"/>
        </a:p>
      </dgm:t>
    </dgm:pt>
    <dgm:pt modelId="{6C84C8FE-5B47-4CA7-810C-E8BC95E2188E}" type="sibTrans" cxnId="{80E762A8-054C-4BB8-8925-D691C85862FB}">
      <dgm:prSet/>
      <dgm:spPr/>
      <dgm:t>
        <a:bodyPr/>
        <a:lstStyle/>
        <a:p>
          <a:endParaRPr lang="en-US"/>
        </a:p>
      </dgm:t>
    </dgm:pt>
    <dgm:pt modelId="{22194281-F3CF-4B4E-9824-469FD7319EB3}">
      <dgm:prSet phldrT="[Text]"/>
      <dgm:spPr/>
      <dgm:t>
        <a:bodyPr/>
        <a:lstStyle/>
        <a:p>
          <a:r>
            <a:rPr lang="en-US"/>
            <a:t>Sites</a:t>
          </a:r>
        </a:p>
      </dgm:t>
    </dgm:pt>
    <dgm:pt modelId="{219088FC-4443-4EB1-A4A8-8ED3F2FF2D8C}" type="parTrans" cxnId="{FEF4368E-6C5C-453F-83F4-D8FEA127C9A6}">
      <dgm:prSet/>
      <dgm:spPr/>
      <dgm:t>
        <a:bodyPr/>
        <a:lstStyle/>
        <a:p>
          <a:endParaRPr lang="en-US"/>
        </a:p>
      </dgm:t>
    </dgm:pt>
    <dgm:pt modelId="{62F532E2-2B9E-422D-84B1-75D6FF1EE9BA}" type="sibTrans" cxnId="{FEF4368E-6C5C-453F-83F4-D8FEA127C9A6}">
      <dgm:prSet/>
      <dgm:spPr/>
      <dgm:t>
        <a:bodyPr/>
        <a:lstStyle/>
        <a:p>
          <a:endParaRPr lang="en-US"/>
        </a:p>
      </dgm:t>
    </dgm:pt>
    <dgm:pt modelId="{02A02F13-9C4F-4C0A-B3D3-0A5AB7633E5A}">
      <dgm:prSet phldrT="[Text]"/>
      <dgm:spPr/>
      <dgm:t>
        <a:bodyPr/>
        <a:lstStyle/>
        <a:p>
          <a:r>
            <a:rPr lang="en-US"/>
            <a:t>Domains</a:t>
          </a:r>
        </a:p>
      </dgm:t>
    </dgm:pt>
    <dgm:pt modelId="{7DF7DEA5-D003-4410-8884-2142B37B0B96}" type="parTrans" cxnId="{B505ACC6-00D9-4197-9532-774172737C05}">
      <dgm:prSet/>
      <dgm:spPr/>
      <dgm:t>
        <a:bodyPr/>
        <a:lstStyle/>
        <a:p>
          <a:endParaRPr lang="en-US"/>
        </a:p>
      </dgm:t>
    </dgm:pt>
    <dgm:pt modelId="{2A8F47C3-666D-4772-9AFA-F2434A43A749}" type="sibTrans" cxnId="{B505ACC6-00D9-4197-9532-774172737C05}">
      <dgm:prSet/>
      <dgm:spPr/>
      <dgm:t>
        <a:bodyPr/>
        <a:lstStyle/>
        <a:p>
          <a:endParaRPr lang="en-US"/>
        </a:p>
      </dgm:t>
    </dgm:pt>
    <dgm:pt modelId="{F3526ACD-CAD9-4954-AC5B-DBC4D8C4E63A}" type="pres">
      <dgm:prSet presAssocID="{DC840F26-AB50-4969-972A-04C66B1A1249}" presName="linear" presStyleCnt="0">
        <dgm:presLayoutVars>
          <dgm:animLvl val="lvl"/>
          <dgm:resizeHandles val="exact"/>
        </dgm:presLayoutVars>
      </dgm:prSet>
      <dgm:spPr/>
    </dgm:pt>
    <dgm:pt modelId="{2F8DDC36-7980-4770-8309-8C859399496B}" type="pres">
      <dgm:prSet presAssocID="{F4B88068-49EC-456D-ADAB-087C4A73DD43}" presName="parentText" presStyleLbl="node1" presStyleIdx="0" presStyleCnt="3">
        <dgm:presLayoutVars>
          <dgm:chMax val="0"/>
          <dgm:bulletEnabled val="1"/>
        </dgm:presLayoutVars>
      </dgm:prSet>
      <dgm:spPr/>
    </dgm:pt>
    <dgm:pt modelId="{C64EA2A6-C1F7-484B-B274-5BF83952728C}" type="pres">
      <dgm:prSet presAssocID="{6C84C8FE-5B47-4CA7-810C-E8BC95E2188E}" presName="spacer" presStyleCnt="0"/>
      <dgm:spPr/>
    </dgm:pt>
    <dgm:pt modelId="{3F02B6B6-5E51-46A8-A427-5ECAA2F1ACBC}" type="pres">
      <dgm:prSet presAssocID="{22194281-F3CF-4B4E-9824-469FD7319EB3}" presName="parentText" presStyleLbl="node1" presStyleIdx="1" presStyleCnt="3">
        <dgm:presLayoutVars>
          <dgm:chMax val="0"/>
          <dgm:bulletEnabled val="1"/>
        </dgm:presLayoutVars>
      </dgm:prSet>
      <dgm:spPr/>
    </dgm:pt>
    <dgm:pt modelId="{164515C5-7D06-4C57-86C4-6872C3C76797}" type="pres">
      <dgm:prSet presAssocID="{62F532E2-2B9E-422D-84B1-75D6FF1EE9BA}" presName="spacer" presStyleCnt="0"/>
      <dgm:spPr/>
    </dgm:pt>
    <dgm:pt modelId="{3CBFDD39-B8F8-4ABF-AECA-4919901E0DA4}" type="pres">
      <dgm:prSet presAssocID="{02A02F13-9C4F-4C0A-B3D3-0A5AB7633E5A}" presName="parentText" presStyleLbl="node1" presStyleIdx="2" presStyleCnt="3">
        <dgm:presLayoutVars>
          <dgm:chMax val="0"/>
          <dgm:bulletEnabled val="1"/>
        </dgm:presLayoutVars>
      </dgm:prSet>
      <dgm:spPr/>
    </dgm:pt>
  </dgm:ptLst>
  <dgm:cxnLst>
    <dgm:cxn modelId="{416DF817-D195-44A5-9E8B-1D8E94D3F593}" type="presOf" srcId="{F4B88068-49EC-456D-ADAB-087C4A73DD43}" destId="{2F8DDC36-7980-4770-8309-8C859399496B}" srcOrd="0" destOrd="0" presId="urn:microsoft.com/office/officeart/2005/8/layout/vList2"/>
    <dgm:cxn modelId="{5F8ACF5F-BB66-49A6-8480-7A48607D11CC}" type="presOf" srcId="{DC840F26-AB50-4969-972A-04C66B1A1249}" destId="{F3526ACD-CAD9-4954-AC5B-DBC4D8C4E63A}" srcOrd="0" destOrd="0" presId="urn:microsoft.com/office/officeart/2005/8/layout/vList2"/>
    <dgm:cxn modelId="{FEF4368E-6C5C-453F-83F4-D8FEA127C9A6}" srcId="{DC840F26-AB50-4969-972A-04C66B1A1249}" destId="{22194281-F3CF-4B4E-9824-469FD7319EB3}" srcOrd="1" destOrd="0" parTransId="{219088FC-4443-4EB1-A4A8-8ED3F2FF2D8C}" sibTransId="{62F532E2-2B9E-422D-84B1-75D6FF1EE9BA}"/>
    <dgm:cxn modelId="{80E762A8-054C-4BB8-8925-D691C85862FB}" srcId="{DC840F26-AB50-4969-972A-04C66B1A1249}" destId="{F4B88068-49EC-456D-ADAB-087C4A73DD43}" srcOrd="0" destOrd="0" parTransId="{BB6CADA3-5588-4063-8E72-74F376DFEA3C}" sibTransId="{6C84C8FE-5B47-4CA7-810C-E8BC95E2188E}"/>
    <dgm:cxn modelId="{018A27BB-7FC0-4961-8E95-2CA00B68E4BE}" type="presOf" srcId="{22194281-F3CF-4B4E-9824-469FD7319EB3}" destId="{3F02B6B6-5E51-46A8-A427-5ECAA2F1ACBC}" srcOrd="0" destOrd="0" presId="urn:microsoft.com/office/officeart/2005/8/layout/vList2"/>
    <dgm:cxn modelId="{F41454BC-D20F-4FCC-B8C4-C0D0E9BBFC1C}" type="presOf" srcId="{02A02F13-9C4F-4C0A-B3D3-0A5AB7633E5A}" destId="{3CBFDD39-B8F8-4ABF-AECA-4919901E0DA4}" srcOrd="0" destOrd="0" presId="urn:microsoft.com/office/officeart/2005/8/layout/vList2"/>
    <dgm:cxn modelId="{B505ACC6-00D9-4197-9532-774172737C05}" srcId="{DC840F26-AB50-4969-972A-04C66B1A1249}" destId="{02A02F13-9C4F-4C0A-B3D3-0A5AB7633E5A}" srcOrd="2" destOrd="0" parTransId="{7DF7DEA5-D003-4410-8884-2142B37B0B96}" sibTransId="{2A8F47C3-666D-4772-9AFA-F2434A43A749}"/>
    <dgm:cxn modelId="{B6A2E4B5-D3FD-4948-9ABF-AE4B5F2CB585}" type="presParOf" srcId="{F3526ACD-CAD9-4954-AC5B-DBC4D8C4E63A}" destId="{2F8DDC36-7980-4770-8309-8C859399496B}" srcOrd="0" destOrd="0" presId="urn:microsoft.com/office/officeart/2005/8/layout/vList2"/>
    <dgm:cxn modelId="{09BD9085-EADD-4986-9231-C6D84C360942}" type="presParOf" srcId="{F3526ACD-CAD9-4954-AC5B-DBC4D8C4E63A}" destId="{C64EA2A6-C1F7-484B-B274-5BF83952728C}" srcOrd="1" destOrd="0" presId="urn:microsoft.com/office/officeart/2005/8/layout/vList2"/>
    <dgm:cxn modelId="{07399A5C-7FA2-46A5-BA47-A68D7118BB32}" type="presParOf" srcId="{F3526ACD-CAD9-4954-AC5B-DBC4D8C4E63A}" destId="{3F02B6B6-5E51-46A8-A427-5ECAA2F1ACBC}" srcOrd="2" destOrd="0" presId="urn:microsoft.com/office/officeart/2005/8/layout/vList2"/>
    <dgm:cxn modelId="{4DCF9C69-D487-4532-877D-61ECF63B17F6}" type="presParOf" srcId="{F3526ACD-CAD9-4954-AC5B-DBC4D8C4E63A}" destId="{164515C5-7D06-4C57-86C4-6872C3C76797}" srcOrd="3" destOrd="0" presId="urn:microsoft.com/office/officeart/2005/8/layout/vList2"/>
    <dgm:cxn modelId="{2024EEA6-CDF4-4F12-B030-F33090A804EF}" type="presParOf" srcId="{F3526ACD-CAD9-4954-AC5B-DBC4D8C4E63A}" destId="{3CBFDD39-B8F8-4ABF-AECA-4919901E0DA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20AA32-E28A-4B9B-819B-0FA75CCDD30C}"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B5C317F6-E2E3-445A-8FAC-823531159E43}">
      <dgm:prSet custT="1"/>
      <dgm:spPr>
        <a:solidFill>
          <a:schemeClr val="accent1"/>
        </a:solidFill>
      </dgm:spPr>
      <dgm:t>
        <a:bodyPr/>
        <a:lstStyle/>
        <a:p>
          <a:r>
            <a:rPr lang="en-US" sz="2000" b="0" i="0"/>
            <a:t>There are two parts of a domain name: </a:t>
          </a:r>
          <a:endParaRPr lang="en-US" sz="2000"/>
        </a:p>
      </dgm:t>
    </dgm:pt>
    <dgm:pt modelId="{42AF432B-1997-474A-949C-B69EBDEE6A91}" type="parTrans" cxnId="{315AAA58-72AF-44C0-B291-3D614986511E}">
      <dgm:prSet/>
      <dgm:spPr/>
      <dgm:t>
        <a:bodyPr/>
        <a:lstStyle/>
        <a:p>
          <a:endParaRPr lang="en-US"/>
        </a:p>
      </dgm:t>
    </dgm:pt>
    <dgm:pt modelId="{5CBC8C44-D5D3-4029-B454-C2A89B3D3702}" type="sibTrans" cxnId="{315AAA58-72AF-44C0-B291-3D614986511E}">
      <dgm:prSet/>
      <dgm:spPr/>
      <dgm:t>
        <a:bodyPr/>
        <a:lstStyle/>
        <a:p>
          <a:endParaRPr lang="en-US"/>
        </a:p>
      </dgm:t>
    </dgm:pt>
    <dgm:pt modelId="{1F194DD2-A141-4938-B90A-619394AEF7E4}">
      <dgm:prSet custT="1"/>
      <dgm:spPr/>
      <dgm:t>
        <a:bodyPr/>
        <a:lstStyle/>
        <a:p>
          <a:pPr>
            <a:buFont typeface="+mj-lt"/>
            <a:buAutoNum type="arabicPeriod"/>
          </a:pPr>
          <a:r>
            <a:rPr lang="en-US" sz="1600" b="0" i="0"/>
            <a:t>the TLD (top level domain) examples: .com, .gov, .org, etc. </a:t>
          </a:r>
          <a:endParaRPr lang="en-US" sz="1600"/>
        </a:p>
      </dgm:t>
    </dgm:pt>
    <dgm:pt modelId="{29413AB3-32F5-486F-BBC9-95A2BA52DB27}" type="parTrans" cxnId="{F4165974-035F-4495-A9A9-7EFC18AC44B6}">
      <dgm:prSet/>
      <dgm:spPr/>
      <dgm:t>
        <a:bodyPr/>
        <a:lstStyle/>
        <a:p>
          <a:endParaRPr lang="en-US"/>
        </a:p>
      </dgm:t>
    </dgm:pt>
    <dgm:pt modelId="{6B3D65E2-794F-4004-992F-335D4187F205}" type="sibTrans" cxnId="{F4165974-035F-4495-A9A9-7EFC18AC44B6}">
      <dgm:prSet/>
      <dgm:spPr/>
      <dgm:t>
        <a:bodyPr/>
        <a:lstStyle/>
        <a:p>
          <a:endParaRPr lang="en-US"/>
        </a:p>
      </dgm:t>
    </dgm:pt>
    <dgm:pt modelId="{7F271A28-3386-493B-A808-028600CBA70D}">
      <dgm:prSet custT="1"/>
      <dgm:spPr/>
      <dgm:t>
        <a:bodyPr/>
        <a:lstStyle/>
        <a:p>
          <a:pPr>
            <a:buFont typeface="+mj-lt"/>
            <a:buAutoNum type="arabicPeriod"/>
          </a:pPr>
          <a:r>
            <a:rPr lang="en-US" sz="1600" b="0" i="0"/>
            <a:t>the actual domain name</a:t>
          </a:r>
          <a:endParaRPr lang="en-US" sz="1600"/>
        </a:p>
      </dgm:t>
    </dgm:pt>
    <dgm:pt modelId="{4F327151-A4A7-4BEE-A021-23DAC02FE78E}" type="parTrans" cxnId="{431180A6-C4D1-4EC9-8443-CA29F767785B}">
      <dgm:prSet/>
      <dgm:spPr/>
      <dgm:t>
        <a:bodyPr/>
        <a:lstStyle/>
        <a:p>
          <a:endParaRPr lang="en-US"/>
        </a:p>
      </dgm:t>
    </dgm:pt>
    <dgm:pt modelId="{1C96818A-DBD0-4EA8-89BA-DBF17DFED030}" type="sibTrans" cxnId="{431180A6-C4D1-4EC9-8443-CA29F767785B}">
      <dgm:prSet/>
      <dgm:spPr/>
      <dgm:t>
        <a:bodyPr/>
        <a:lstStyle/>
        <a:p>
          <a:endParaRPr lang="en-US"/>
        </a:p>
      </dgm:t>
    </dgm:pt>
    <dgm:pt modelId="{532D89EA-97B7-4DB6-BFFF-65D49F5F447B}">
      <dgm:prSet custT="1"/>
      <dgm:spPr>
        <a:solidFill>
          <a:schemeClr val="accent3"/>
        </a:solidFill>
      </dgm:spPr>
      <dgm:t>
        <a:bodyPr/>
        <a:lstStyle/>
        <a:p>
          <a:r>
            <a:rPr lang="en-US" sz="2000"/>
            <a:t>The term “Root domain” the domain, example is example.com</a:t>
          </a:r>
        </a:p>
      </dgm:t>
    </dgm:pt>
    <dgm:pt modelId="{28F583E1-C2DF-4A00-AD35-E9F9EDAAD4A5}" type="parTrans" cxnId="{19A7B7E7-15AE-40BB-A5C7-841C8E998147}">
      <dgm:prSet/>
      <dgm:spPr/>
      <dgm:t>
        <a:bodyPr/>
        <a:lstStyle/>
        <a:p>
          <a:endParaRPr lang="en-US"/>
        </a:p>
      </dgm:t>
    </dgm:pt>
    <dgm:pt modelId="{5484CAF2-8E7C-4EAF-9D7B-4C3A180BA1E8}" type="sibTrans" cxnId="{19A7B7E7-15AE-40BB-A5C7-841C8E998147}">
      <dgm:prSet/>
      <dgm:spPr/>
      <dgm:t>
        <a:bodyPr/>
        <a:lstStyle/>
        <a:p>
          <a:endParaRPr lang="en-US"/>
        </a:p>
      </dgm:t>
    </dgm:pt>
    <dgm:pt modelId="{ABA1F04D-7FC1-447D-8572-86B38238DAD7}">
      <dgm:prSet custT="1"/>
      <dgm:spPr/>
      <dgm:t>
        <a:bodyPr/>
        <a:lstStyle/>
        <a:p>
          <a:r>
            <a:rPr lang="en-US" sz="2000"/>
            <a:t>A domain purchase also includes its subdomains </a:t>
          </a:r>
        </a:p>
      </dgm:t>
    </dgm:pt>
    <dgm:pt modelId="{BF6C381C-847A-4C52-A2E1-8A50B850D4A4}" type="parTrans" cxnId="{6F63F270-4867-4B7A-BFF7-E79C389F91E2}">
      <dgm:prSet/>
      <dgm:spPr/>
      <dgm:t>
        <a:bodyPr/>
        <a:lstStyle/>
        <a:p>
          <a:endParaRPr lang="en-US"/>
        </a:p>
      </dgm:t>
    </dgm:pt>
    <dgm:pt modelId="{AB532D3D-F601-4251-BA0C-DA31CED9B44E}" type="sibTrans" cxnId="{6F63F270-4867-4B7A-BFF7-E79C389F91E2}">
      <dgm:prSet/>
      <dgm:spPr/>
      <dgm:t>
        <a:bodyPr/>
        <a:lstStyle/>
        <a:p>
          <a:endParaRPr lang="en-US"/>
        </a:p>
      </dgm:t>
    </dgm:pt>
    <dgm:pt modelId="{2C2EA321-FE01-4E4E-ABC9-C08F8DA3051F}">
      <dgm:prSet custT="1"/>
      <dgm:spPr/>
      <dgm:t>
        <a:bodyPr/>
        <a:lstStyle/>
        <a:p>
          <a:r>
            <a:rPr lang="en-US" sz="1600"/>
            <a:t>www.</a:t>
          </a:r>
          <a:r>
            <a:rPr lang="en-US" sz="1600" b="1"/>
            <a:t>example.com</a:t>
          </a:r>
          <a:endParaRPr lang="en-US" sz="1600"/>
        </a:p>
      </dgm:t>
    </dgm:pt>
    <dgm:pt modelId="{7C5722B9-6213-4C3D-AC93-54972BD1BFC2}" type="parTrans" cxnId="{6DD1199E-267C-4392-97E5-E6839D0E4265}">
      <dgm:prSet/>
      <dgm:spPr/>
      <dgm:t>
        <a:bodyPr/>
        <a:lstStyle/>
        <a:p>
          <a:endParaRPr lang="en-US"/>
        </a:p>
      </dgm:t>
    </dgm:pt>
    <dgm:pt modelId="{9A965AEF-1EBF-40E9-A63D-AB17901358D4}" type="sibTrans" cxnId="{6DD1199E-267C-4392-97E5-E6839D0E4265}">
      <dgm:prSet/>
      <dgm:spPr/>
      <dgm:t>
        <a:bodyPr/>
        <a:lstStyle/>
        <a:p>
          <a:endParaRPr lang="en-US"/>
        </a:p>
      </dgm:t>
    </dgm:pt>
    <dgm:pt modelId="{BE8FE9E8-B956-4A1D-AC77-0B3AD4C795B7}">
      <dgm:prSet custT="1"/>
      <dgm:spPr/>
      <dgm:t>
        <a:bodyPr/>
        <a:lstStyle/>
        <a:p>
          <a:r>
            <a:rPr lang="en-US" sz="1600"/>
            <a:t>merch.</a:t>
          </a:r>
          <a:r>
            <a:rPr lang="en-US" sz="1600" b="1"/>
            <a:t>example.com</a:t>
          </a:r>
          <a:endParaRPr lang="en-US" sz="1600"/>
        </a:p>
      </dgm:t>
    </dgm:pt>
    <dgm:pt modelId="{227DCC3F-E46C-439F-9F39-6B0A0C62BD07}" type="parTrans" cxnId="{D0F40EDA-5139-4C50-B62F-87995C6647B7}">
      <dgm:prSet/>
      <dgm:spPr/>
      <dgm:t>
        <a:bodyPr/>
        <a:lstStyle/>
        <a:p>
          <a:endParaRPr lang="en-US"/>
        </a:p>
      </dgm:t>
    </dgm:pt>
    <dgm:pt modelId="{B28C1063-CA78-4503-B256-A77DE14153CD}" type="sibTrans" cxnId="{D0F40EDA-5139-4C50-B62F-87995C6647B7}">
      <dgm:prSet/>
      <dgm:spPr/>
      <dgm:t>
        <a:bodyPr/>
        <a:lstStyle/>
        <a:p>
          <a:endParaRPr lang="en-US"/>
        </a:p>
      </dgm:t>
    </dgm:pt>
    <dgm:pt modelId="{62051EE4-2EDB-4F35-BB02-609FC36AB5C1}">
      <dgm:prSet custT="1"/>
      <dgm:spPr/>
      <dgm:t>
        <a:bodyPr/>
        <a:lstStyle/>
        <a:p>
          <a:r>
            <a:rPr lang="en-US" sz="1600"/>
            <a:t>support.</a:t>
          </a:r>
          <a:r>
            <a:rPr lang="en-US" sz="1600" b="1"/>
            <a:t>example.com  </a:t>
          </a:r>
          <a:endParaRPr lang="en-US" sz="1600"/>
        </a:p>
      </dgm:t>
    </dgm:pt>
    <dgm:pt modelId="{86AC51EB-40D1-41B9-B1FF-91E2FE4E5348}" type="parTrans" cxnId="{277D848F-4361-4F1A-83F0-AEC0345834EA}">
      <dgm:prSet/>
      <dgm:spPr/>
      <dgm:t>
        <a:bodyPr/>
        <a:lstStyle/>
        <a:p>
          <a:endParaRPr lang="en-US"/>
        </a:p>
      </dgm:t>
    </dgm:pt>
    <dgm:pt modelId="{7E8E9921-593F-47E6-92A6-68BFD38EB7F3}" type="sibTrans" cxnId="{277D848F-4361-4F1A-83F0-AEC0345834EA}">
      <dgm:prSet/>
      <dgm:spPr/>
      <dgm:t>
        <a:bodyPr/>
        <a:lstStyle/>
        <a:p>
          <a:endParaRPr lang="en-US"/>
        </a:p>
      </dgm:t>
    </dgm:pt>
    <dgm:pt modelId="{AE974C5D-4D7F-4139-843E-77C21C946041}">
      <dgm:prSet custT="1"/>
      <dgm:spPr>
        <a:solidFill>
          <a:schemeClr val="accent2">
            <a:lumMod val="75000"/>
          </a:schemeClr>
        </a:solidFill>
      </dgm:spPr>
      <dgm:t>
        <a:bodyPr/>
        <a:lstStyle/>
        <a:p>
          <a:r>
            <a:rPr lang="en-US" sz="2000" kern="1200"/>
            <a:t>Subdomains change the “host” which means a different “</a:t>
          </a:r>
          <a:r>
            <a:rPr lang="en-US" sz="2000" kern="1200">
              <a:solidFill>
                <a:prstClr val="white"/>
              </a:solidFill>
              <a:latin typeface="Trebuchet MS" panose="020B0603020202020204"/>
              <a:ea typeface="+mn-ea"/>
              <a:cs typeface="+mn-cs"/>
            </a:rPr>
            <a:t>origin</a:t>
          </a:r>
          <a:r>
            <a:rPr lang="en-US" sz="2000" b="1" i="1" kern="1200">
              <a:solidFill>
                <a:schemeClr val="bg1"/>
              </a:solidFill>
            </a:rPr>
            <a:t>”</a:t>
          </a:r>
        </a:p>
      </dgm:t>
    </dgm:pt>
    <dgm:pt modelId="{F763A848-BF01-4FFD-B8EF-6EE82E16E6BD}" type="parTrans" cxnId="{8AF3DD65-0F64-4478-989E-5D6B62F8ECAA}">
      <dgm:prSet/>
      <dgm:spPr/>
      <dgm:t>
        <a:bodyPr/>
        <a:lstStyle/>
        <a:p>
          <a:endParaRPr lang="en-US"/>
        </a:p>
      </dgm:t>
    </dgm:pt>
    <dgm:pt modelId="{16538C20-47A5-4DC3-B4DE-B0DBFE6A2021}" type="sibTrans" cxnId="{8AF3DD65-0F64-4478-989E-5D6B62F8ECAA}">
      <dgm:prSet/>
      <dgm:spPr/>
      <dgm:t>
        <a:bodyPr/>
        <a:lstStyle/>
        <a:p>
          <a:endParaRPr lang="en-US"/>
        </a:p>
      </dgm:t>
    </dgm:pt>
    <dgm:pt modelId="{1EE6A334-539C-48EC-8873-B052EEFA9347}" type="pres">
      <dgm:prSet presAssocID="{A620AA32-E28A-4B9B-819B-0FA75CCDD30C}" presName="linear" presStyleCnt="0">
        <dgm:presLayoutVars>
          <dgm:dir/>
          <dgm:animLvl val="lvl"/>
          <dgm:resizeHandles val="exact"/>
        </dgm:presLayoutVars>
      </dgm:prSet>
      <dgm:spPr/>
    </dgm:pt>
    <dgm:pt modelId="{42E2D9FD-9E1A-4DAC-BB45-E9C0558C0716}" type="pres">
      <dgm:prSet presAssocID="{B5C317F6-E2E3-445A-8FAC-823531159E43}" presName="parentLin" presStyleCnt="0"/>
      <dgm:spPr/>
    </dgm:pt>
    <dgm:pt modelId="{E76DE7D7-43A8-4A5E-B13F-ABA5417541BB}" type="pres">
      <dgm:prSet presAssocID="{B5C317F6-E2E3-445A-8FAC-823531159E43}" presName="parentLeftMargin" presStyleLbl="node1" presStyleIdx="0" presStyleCnt="4"/>
      <dgm:spPr/>
    </dgm:pt>
    <dgm:pt modelId="{B25C4AD2-42E9-4CC7-A939-CEEFE6ABA304}" type="pres">
      <dgm:prSet presAssocID="{B5C317F6-E2E3-445A-8FAC-823531159E43}" presName="parentText" presStyleLbl="node1" presStyleIdx="0" presStyleCnt="4">
        <dgm:presLayoutVars>
          <dgm:chMax val="0"/>
          <dgm:bulletEnabled val="1"/>
        </dgm:presLayoutVars>
      </dgm:prSet>
      <dgm:spPr/>
    </dgm:pt>
    <dgm:pt modelId="{01C6B44B-4EAC-42B1-826A-DA0B50FC5A0B}" type="pres">
      <dgm:prSet presAssocID="{B5C317F6-E2E3-445A-8FAC-823531159E43}" presName="negativeSpace" presStyleCnt="0"/>
      <dgm:spPr/>
    </dgm:pt>
    <dgm:pt modelId="{FEC2AE68-29BB-4D1D-8897-20D0DCBA4A42}" type="pres">
      <dgm:prSet presAssocID="{B5C317F6-E2E3-445A-8FAC-823531159E43}" presName="childText" presStyleLbl="conFgAcc1" presStyleIdx="0" presStyleCnt="4">
        <dgm:presLayoutVars>
          <dgm:bulletEnabled val="1"/>
        </dgm:presLayoutVars>
      </dgm:prSet>
      <dgm:spPr/>
    </dgm:pt>
    <dgm:pt modelId="{2772B166-D5A3-4230-8633-2F094F930BF1}" type="pres">
      <dgm:prSet presAssocID="{5CBC8C44-D5D3-4029-B454-C2A89B3D3702}" presName="spaceBetweenRectangles" presStyleCnt="0"/>
      <dgm:spPr/>
    </dgm:pt>
    <dgm:pt modelId="{AAF172C5-262D-4FF1-AD5E-7AA7BB89181E}" type="pres">
      <dgm:prSet presAssocID="{532D89EA-97B7-4DB6-BFFF-65D49F5F447B}" presName="parentLin" presStyleCnt="0"/>
      <dgm:spPr/>
    </dgm:pt>
    <dgm:pt modelId="{CCBFC90A-B05A-4A44-94E7-35011B3EE9DE}" type="pres">
      <dgm:prSet presAssocID="{532D89EA-97B7-4DB6-BFFF-65D49F5F447B}" presName="parentLeftMargin" presStyleLbl="node1" presStyleIdx="0" presStyleCnt="4"/>
      <dgm:spPr/>
    </dgm:pt>
    <dgm:pt modelId="{A2CA52F7-CD21-47F9-80DA-A6AEB98E82FD}" type="pres">
      <dgm:prSet presAssocID="{532D89EA-97B7-4DB6-BFFF-65D49F5F447B}" presName="parentText" presStyleLbl="node1" presStyleIdx="1" presStyleCnt="4">
        <dgm:presLayoutVars>
          <dgm:chMax val="0"/>
          <dgm:bulletEnabled val="1"/>
        </dgm:presLayoutVars>
      </dgm:prSet>
      <dgm:spPr/>
    </dgm:pt>
    <dgm:pt modelId="{A74616A7-EDD6-4333-AFBA-C13FF920AA09}" type="pres">
      <dgm:prSet presAssocID="{532D89EA-97B7-4DB6-BFFF-65D49F5F447B}" presName="negativeSpace" presStyleCnt="0"/>
      <dgm:spPr/>
    </dgm:pt>
    <dgm:pt modelId="{7FEF236F-5DBA-4187-BE27-5FC14C37D5A9}" type="pres">
      <dgm:prSet presAssocID="{532D89EA-97B7-4DB6-BFFF-65D49F5F447B}" presName="childText" presStyleLbl="conFgAcc1" presStyleIdx="1" presStyleCnt="4">
        <dgm:presLayoutVars>
          <dgm:bulletEnabled val="1"/>
        </dgm:presLayoutVars>
      </dgm:prSet>
      <dgm:spPr/>
    </dgm:pt>
    <dgm:pt modelId="{54CA7389-32D8-451A-B168-D460ED0C742A}" type="pres">
      <dgm:prSet presAssocID="{5484CAF2-8E7C-4EAF-9D7B-4C3A180BA1E8}" presName="spaceBetweenRectangles" presStyleCnt="0"/>
      <dgm:spPr/>
    </dgm:pt>
    <dgm:pt modelId="{FFF0D398-A8FB-4536-AF50-CC0C38025EAB}" type="pres">
      <dgm:prSet presAssocID="{ABA1F04D-7FC1-447D-8572-86B38238DAD7}" presName="parentLin" presStyleCnt="0"/>
      <dgm:spPr/>
    </dgm:pt>
    <dgm:pt modelId="{830440AB-C0FC-409B-8FC3-1BE4CFA6FBA1}" type="pres">
      <dgm:prSet presAssocID="{ABA1F04D-7FC1-447D-8572-86B38238DAD7}" presName="parentLeftMargin" presStyleLbl="node1" presStyleIdx="1" presStyleCnt="4"/>
      <dgm:spPr/>
    </dgm:pt>
    <dgm:pt modelId="{32F1351B-1841-48C0-AC08-8401AF61AB43}" type="pres">
      <dgm:prSet presAssocID="{ABA1F04D-7FC1-447D-8572-86B38238DAD7}" presName="parentText" presStyleLbl="node1" presStyleIdx="2" presStyleCnt="4">
        <dgm:presLayoutVars>
          <dgm:chMax val="0"/>
          <dgm:bulletEnabled val="1"/>
        </dgm:presLayoutVars>
      </dgm:prSet>
      <dgm:spPr/>
    </dgm:pt>
    <dgm:pt modelId="{C8A61163-1A9D-4771-BA76-02412711E1CB}" type="pres">
      <dgm:prSet presAssocID="{ABA1F04D-7FC1-447D-8572-86B38238DAD7}" presName="negativeSpace" presStyleCnt="0"/>
      <dgm:spPr/>
    </dgm:pt>
    <dgm:pt modelId="{15AABEE4-43EC-4F82-B95A-9C4343EA2A03}" type="pres">
      <dgm:prSet presAssocID="{ABA1F04D-7FC1-447D-8572-86B38238DAD7}" presName="childText" presStyleLbl="conFgAcc1" presStyleIdx="2" presStyleCnt="4">
        <dgm:presLayoutVars>
          <dgm:bulletEnabled val="1"/>
        </dgm:presLayoutVars>
      </dgm:prSet>
      <dgm:spPr/>
    </dgm:pt>
    <dgm:pt modelId="{58BA8E86-D0DC-4E61-AF89-C9654D6861C2}" type="pres">
      <dgm:prSet presAssocID="{AB532D3D-F601-4251-BA0C-DA31CED9B44E}" presName="spaceBetweenRectangles" presStyleCnt="0"/>
      <dgm:spPr/>
    </dgm:pt>
    <dgm:pt modelId="{40700A06-456C-427D-8EB0-20A051E33666}" type="pres">
      <dgm:prSet presAssocID="{AE974C5D-4D7F-4139-843E-77C21C946041}" presName="parentLin" presStyleCnt="0"/>
      <dgm:spPr/>
    </dgm:pt>
    <dgm:pt modelId="{26D3B6EE-B3E1-4A5F-A119-321851A2C77E}" type="pres">
      <dgm:prSet presAssocID="{AE974C5D-4D7F-4139-843E-77C21C946041}" presName="parentLeftMargin" presStyleLbl="node1" presStyleIdx="2" presStyleCnt="4"/>
      <dgm:spPr/>
    </dgm:pt>
    <dgm:pt modelId="{B5BAA34F-7A3C-433A-8F70-09ACC1BB92B3}" type="pres">
      <dgm:prSet presAssocID="{AE974C5D-4D7F-4139-843E-77C21C946041}" presName="parentText" presStyleLbl="node1" presStyleIdx="3" presStyleCnt="4">
        <dgm:presLayoutVars>
          <dgm:chMax val="0"/>
          <dgm:bulletEnabled val="1"/>
        </dgm:presLayoutVars>
      </dgm:prSet>
      <dgm:spPr/>
    </dgm:pt>
    <dgm:pt modelId="{7439EA70-103A-47F5-996E-FD9B8DAF76A1}" type="pres">
      <dgm:prSet presAssocID="{AE974C5D-4D7F-4139-843E-77C21C946041}" presName="negativeSpace" presStyleCnt="0"/>
      <dgm:spPr/>
    </dgm:pt>
    <dgm:pt modelId="{039614F9-319D-4468-9CDE-58CEDE31B904}" type="pres">
      <dgm:prSet presAssocID="{AE974C5D-4D7F-4139-843E-77C21C946041}" presName="childText" presStyleLbl="conFgAcc1" presStyleIdx="3" presStyleCnt="4">
        <dgm:presLayoutVars>
          <dgm:bulletEnabled val="1"/>
        </dgm:presLayoutVars>
      </dgm:prSet>
      <dgm:spPr/>
    </dgm:pt>
  </dgm:ptLst>
  <dgm:cxnLst>
    <dgm:cxn modelId="{4FFF0B13-7F39-4AD7-A520-2612A2B713D0}" type="presOf" srcId="{B5C317F6-E2E3-445A-8FAC-823531159E43}" destId="{B25C4AD2-42E9-4CC7-A939-CEEFE6ABA304}" srcOrd="1" destOrd="0" presId="urn:microsoft.com/office/officeart/2005/8/layout/list1"/>
    <dgm:cxn modelId="{7712622E-DBA5-4547-A684-6017129E14AC}" type="presOf" srcId="{A620AA32-E28A-4B9B-819B-0FA75CCDD30C}" destId="{1EE6A334-539C-48EC-8873-B052EEFA9347}" srcOrd="0" destOrd="0" presId="urn:microsoft.com/office/officeart/2005/8/layout/list1"/>
    <dgm:cxn modelId="{5CD3683C-E810-4A9A-A2A2-246A4A9FB1DB}" type="presOf" srcId="{AE974C5D-4D7F-4139-843E-77C21C946041}" destId="{B5BAA34F-7A3C-433A-8F70-09ACC1BB92B3}" srcOrd="1" destOrd="0" presId="urn:microsoft.com/office/officeart/2005/8/layout/list1"/>
    <dgm:cxn modelId="{8F93A93E-C42D-4149-944C-50249EA4F335}" type="presOf" srcId="{2C2EA321-FE01-4E4E-ABC9-C08F8DA3051F}" destId="{15AABEE4-43EC-4F82-B95A-9C4343EA2A03}" srcOrd="0" destOrd="0" presId="urn:microsoft.com/office/officeart/2005/8/layout/list1"/>
    <dgm:cxn modelId="{3EE6085B-D624-491C-83BD-04E9629D3407}" type="presOf" srcId="{1F194DD2-A141-4938-B90A-619394AEF7E4}" destId="{FEC2AE68-29BB-4D1D-8897-20D0DCBA4A42}" srcOrd="0" destOrd="0" presId="urn:microsoft.com/office/officeart/2005/8/layout/list1"/>
    <dgm:cxn modelId="{02D5AF42-4C7B-4D36-A945-4A40D0139E0E}" type="presOf" srcId="{AE974C5D-4D7F-4139-843E-77C21C946041}" destId="{26D3B6EE-B3E1-4A5F-A119-321851A2C77E}" srcOrd="0" destOrd="0" presId="urn:microsoft.com/office/officeart/2005/8/layout/list1"/>
    <dgm:cxn modelId="{8AF3DD65-0F64-4478-989E-5D6B62F8ECAA}" srcId="{A620AA32-E28A-4B9B-819B-0FA75CCDD30C}" destId="{AE974C5D-4D7F-4139-843E-77C21C946041}" srcOrd="3" destOrd="0" parTransId="{F763A848-BF01-4FFD-B8EF-6EE82E16E6BD}" sibTransId="{16538C20-47A5-4DC3-B4DE-B0DBFE6A2021}"/>
    <dgm:cxn modelId="{6F63F270-4867-4B7A-BFF7-E79C389F91E2}" srcId="{A620AA32-E28A-4B9B-819B-0FA75CCDD30C}" destId="{ABA1F04D-7FC1-447D-8572-86B38238DAD7}" srcOrd="2" destOrd="0" parTransId="{BF6C381C-847A-4C52-A2E1-8A50B850D4A4}" sibTransId="{AB532D3D-F601-4251-BA0C-DA31CED9B44E}"/>
    <dgm:cxn modelId="{F4165974-035F-4495-A9A9-7EFC18AC44B6}" srcId="{B5C317F6-E2E3-445A-8FAC-823531159E43}" destId="{1F194DD2-A141-4938-B90A-619394AEF7E4}" srcOrd="0" destOrd="0" parTransId="{29413AB3-32F5-486F-BBC9-95A2BA52DB27}" sibTransId="{6B3D65E2-794F-4004-992F-335D4187F205}"/>
    <dgm:cxn modelId="{08680E56-4F29-4BE2-B76C-69934B74F0A1}" type="presOf" srcId="{B5C317F6-E2E3-445A-8FAC-823531159E43}" destId="{E76DE7D7-43A8-4A5E-B13F-ABA5417541BB}" srcOrd="0" destOrd="0" presId="urn:microsoft.com/office/officeart/2005/8/layout/list1"/>
    <dgm:cxn modelId="{315AAA58-72AF-44C0-B291-3D614986511E}" srcId="{A620AA32-E28A-4B9B-819B-0FA75CCDD30C}" destId="{B5C317F6-E2E3-445A-8FAC-823531159E43}" srcOrd="0" destOrd="0" parTransId="{42AF432B-1997-474A-949C-B69EBDEE6A91}" sibTransId="{5CBC8C44-D5D3-4029-B454-C2A89B3D3702}"/>
    <dgm:cxn modelId="{0B1D4B7E-A791-4A28-8CDD-0C381A553902}" type="presOf" srcId="{532D89EA-97B7-4DB6-BFFF-65D49F5F447B}" destId="{CCBFC90A-B05A-4A44-94E7-35011B3EE9DE}" srcOrd="0" destOrd="0" presId="urn:microsoft.com/office/officeart/2005/8/layout/list1"/>
    <dgm:cxn modelId="{277D848F-4361-4F1A-83F0-AEC0345834EA}" srcId="{ABA1F04D-7FC1-447D-8572-86B38238DAD7}" destId="{62051EE4-2EDB-4F35-BB02-609FC36AB5C1}" srcOrd="2" destOrd="0" parTransId="{86AC51EB-40D1-41B9-B1FF-91E2FE4E5348}" sibTransId="{7E8E9921-593F-47E6-92A6-68BFD38EB7F3}"/>
    <dgm:cxn modelId="{040A2E9C-97E8-4175-BF3E-5FAA69B4E310}" type="presOf" srcId="{ABA1F04D-7FC1-447D-8572-86B38238DAD7}" destId="{32F1351B-1841-48C0-AC08-8401AF61AB43}" srcOrd="1" destOrd="0" presId="urn:microsoft.com/office/officeart/2005/8/layout/list1"/>
    <dgm:cxn modelId="{6DD1199E-267C-4392-97E5-E6839D0E4265}" srcId="{ABA1F04D-7FC1-447D-8572-86B38238DAD7}" destId="{2C2EA321-FE01-4E4E-ABC9-C08F8DA3051F}" srcOrd="0" destOrd="0" parTransId="{7C5722B9-6213-4C3D-AC93-54972BD1BFC2}" sibTransId="{9A965AEF-1EBF-40E9-A63D-AB17901358D4}"/>
    <dgm:cxn modelId="{431180A6-C4D1-4EC9-8443-CA29F767785B}" srcId="{B5C317F6-E2E3-445A-8FAC-823531159E43}" destId="{7F271A28-3386-493B-A808-028600CBA70D}" srcOrd="1" destOrd="0" parTransId="{4F327151-A4A7-4BEE-A021-23DAC02FE78E}" sibTransId="{1C96818A-DBD0-4EA8-89BA-DBF17DFED030}"/>
    <dgm:cxn modelId="{2307F8AC-43EF-437C-98E3-CB155A288BF0}" type="presOf" srcId="{7F271A28-3386-493B-A808-028600CBA70D}" destId="{FEC2AE68-29BB-4D1D-8897-20D0DCBA4A42}" srcOrd="0" destOrd="1" presId="urn:microsoft.com/office/officeart/2005/8/layout/list1"/>
    <dgm:cxn modelId="{C661FEB0-9BAA-46D9-B0CF-A877B2B21B64}" type="presOf" srcId="{BE8FE9E8-B956-4A1D-AC77-0B3AD4C795B7}" destId="{15AABEE4-43EC-4F82-B95A-9C4343EA2A03}" srcOrd="0" destOrd="1" presId="urn:microsoft.com/office/officeart/2005/8/layout/list1"/>
    <dgm:cxn modelId="{5CC930B4-574A-48D2-ACC9-4EEA25C313C5}" type="presOf" srcId="{62051EE4-2EDB-4F35-BB02-609FC36AB5C1}" destId="{15AABEE4-43EC-4F82-B95A-9C4343EA2A03}" srcOrd="0" destOrd="2" presId="urn:microsoft.com/office/officeart/2005/8/layout/list1"/>
    <dgm:cxn modelId="{102CC8CD-430C-49FB-A46D-ACBD1B5CF1CD}" type="presOf" srcId="{532D89EA-97B7-4DB6-BFFF-65D49F5F447B}" destId="{A2CA52F7-CD21-47F9-80DA-A6AEB98E82FD}" srcOrd="1" destOrd="0" presId="urn:microsoft.com/office/officeart/2005/8/layout/list1"/>
    <dgm:cxn modelId="{D0F40EDA-5139-4C50-B62F-87995C6647B7}" srcId="{ABA1F04D-7FC1-447D-8572-86B38238DAD7}" destId="{BE8FE9E8-B956-4A1D-AC77-0B3AD4C795B7}" srcOrd="1" destOrd="0" parTransId="{227DCC3F-E46C-439F-9F39-6B0A0C62BD07}" sibTransId="{B28C1063-CA78-4503-B256-A77DE14153CD}"/>
    <dgm:cxn modelId="{19A7B7E7-15AE-40BB-A5C7-841C8E998147}" srcId="{A620AA32-E28A-4B9B-819B-0FA75CCDD30C}" destId="{532D89EA-97B7-4DB6-BFFF-65D49F5F447B}" srcOrd="1" destOrd="0" parTransId="{28F583E1-C2DF-4A00-AD35-E9F9EDAAD4A5}" sibTransId="{5484CAF2-8E7C-4EAF-9D7B-4C3A180BA1E8}"/>
    <dgm:cxn modelId="{3B99E1F6-7C8B-4707-A5E6-08665FDC9CB0}" type="presOf" srcId="{ABA1F04D-7FC1-447D-8572-86B38238DAD7}" destId="{830440AB-C0FC-409B-8FC3-1BE4CFA6FBA1}" srcOrd="0" destOrd="0" presId="urn:microsoft.com/office/officeart/2005/8/layout/list1"/>
    <dgm:cxn modelId="{DE561538-3797-40C2-8EF1-098248EFB013}" type="presParOf" srcId="{1EE6A334-539C-48EC-8873-B052EEFA9347}" destId="{42E2D9FD-9E1A-4DAC-BB45-E9C0558C0716}" srcOrd="0" destOrd="0" presId="urn:microsoft.com/office/officeart/2005/8/layout/list1"/>
    <dgm:cxn modelId="{73E3EE28-268D-4457-B7D9-0966585EC165}" type="presParOf" srcId="{42E2D9FD-9E1A-4DAC-BB45-E9C0558C0716}" destId="{E76DE7D7-43A8-4A5E-B13F-ABA5417541BB}" srcOrd="0" destOrd="0" presId="urn:microsoft.com/office/officeart/2005/8/layout/list1"/>
    <dgm:cxn modelId="{2712A2D4-7405-4789-A317-902AC01F5E02}" type="presParOf" srcId="{42E2D9FD-9E1A-4DAC-BB45-E9C0558C0716}" destId="{B25C4AD2-42E9-4CC7-A939-CEEFE6ABA304}" srcOrd="1" destOrd="0" presId="urn:microsoft.com/office/officeart/2005/8/layout/list1"/>
    <dgm:cxn modelId="{AEA4EC9D-9CFE-462D-8CDE-1EC9F6EE2948}" type="presParOf" srcId="{1EE6A334-539C-48EC-8873-B052EEFA9347}" destId="{01C6B44B-4EAC-42B1-826A-DA0B50FC5A0B}" srcOrd="1" destOrd="0" presId="urn:microsoft.com/office/officeart/2005/8/layout/list1"/>
    <dgm:cxn modelId="{219130B9-FCE0-41B1-807F-4788F87F0ED1}" type="presParOf" srcId="{1EE6A334-539C-48EC-8873-B052EEFA9347}" destId="{FEC2AE68-29BB-4D1D-8897-20D0DCBA4A42}" srcOrd="2" destOrd="0" presId="urn:microsoft.com/office/officeart/2005/8/layout/list1"/>
    <dgm:cxn modelId="{9266711E-B09D-4AF4-86BC-2005342C8E4A}" type="presParOf" srcId="{1EE6A334-539C-48EC-8873-B052EEFA9347}" destId="{2772B166-D5A3-4230-8633-2F094F930BF1}" srcOrd="3" destOrd="0" presId="urn:microsoft.com/office/officeart/2005/8/layout/list1"/>
    <dgm:cxn modelId="{E8BEFF34-3A76-41DC-B8D0-DE0050139EB5}" type="presParOf" srcId="{1EE6A334-539C-48EC-8873-B052EEFA9347}" destId="{AAF172C5-262D-4FF1-AD5E-7AA7BB89181E}" srcOrd="4" destOrd="0" presId="urn:microsoft.com/office/officeart/2005/8/layout/list1"/>
    <dgm:cxn modelId="{6C73792A-A04D-43A5-B3AA-E2A1EDFA08EE}" type="presParOf" srcId="{AAF172C5-262D-4FF1-AD5E-7AA7BB89181E}" destId="{CCBFC90A-B05A-4A44-94E7-35011B3EE9DE}" srcOrd="0" destOrd="0" presId="urn:microsoft.com/office/officeart/2005/8/layout/list1"/>
    <dgm:cxn modelId="{57427FBE-A4D5-49AC-B36F-642333787F11}" type="presParOf" srcId="{AAF172C5-262D-4FF1-AD5E-7AA7BB89181E}" destId="{A2CA52F7-CD21-47F9-80DA-A6AEB98E82FD}" srcOrd="1" destOrd="0" presId="urn:microsoft.com/office/officeart/2005/8/layout/list1"/>
    <dgm:cxn modelId="{93D800D7-A1F1-460D-8F81-2AD3FA42434E}" type="presParOf" srcId="{1EE6A334-539C-48EC-8873-B052EEFA9347}" destId="{A74616A7-EDD6-4333-AFBA-C13FF920AA09}" srcOrd="5" destOrd="0" presId="urn:microsoft.com/office/officeart/2005/8/layout/list1"/>
    <dgm:cxn modelId="{ECB5F29E-E67D-4DD9-AD90-56D734F40C51}" type="presParOf" srcId="{1EE6A334-539C-48EC-8873-B052EEFA9347}" destId="{7FEF236F-5DBA-4187-BE27-5FC14C37D5A9}" srcOrd="6" destOrd="0" presId="urn:microsoft.com/office/officeart/2005/8/layout/list1"/>
    <dgm:cxn modelId="{0B28722A-2496-4D91-868A-65157CF44C3B}" type="presParOf" srcId="{1EE6A334-539C-48EC-8873-B052EEFA9347}" destId="{54CA7389-32D8-451A-B168-D460ED0C742A}" srcOrd="7" destOrd="0" presId="urn:microsoft.com/office/officeart/2005/8/layout/list1"/>
    <dgm:cxn modelId="{950C6105-4D16-4F45-92DB-BBFCF75CC91A}" type="presParOf" srcId="{1EE6A334-539C-48EC-8873-B052EEFA9347}" destId="{FFF0D398-A8FB-4536-AF50-CC0C38025EAB}" srcOrd="8" destOrd="0" presId="urn:microsoft.com/office/officeart/2005/8/layout/list1"/>
    <dgm:cxn modelId="{B1AB81FD-A776-4204-9816-FA8A93F21CA7}" type="presParOf" srcId="{FFF0D398-A8FB-4536-AF50-CC0C38025EAB}" destId="{830440AB-C0FC-409B-8FC3-1BE4CFA6FBA1}" srcOrd="0" destOrd="0" presId="urn:microsoft.com/office/officeart/2005/8/layout/list1"/>
    <dgm:cxn modelId="{2CDFF6DA-D68A-4200-84CA-011366DB4347}" type="presParOf" srcId="{FFF0D398-A8FB-4536-AF50-CC0C38025EAB}" destId="{32F1351B-1841-48C0-AC08-8401AF61AB43}" srcOrd="1" destOrd="0" presId="urn:microsoft.com/office/officeart/2005/8/layout/list1"/>
    <dgm:cxn modelId="{6A892303-CCEA-4404-BC5D-FAB7189C24BE}" type="presParOf" srcId="{1EE6A334-539C-48EC-8873-B052EEFA9347}" destId="{C8A61163-1A9D-4771-BA76-02412711E1CB}" srcOrd="9" destOrd="0" presId="urn:microsoft.com/office/officeart/2005/8/layout/list1"/>
    <dgm:cxn modelId="{8FD0C4DA-E2BD-4444-9783-CCB8B4AEBD32}" type="presParOf" srcId="{1EE6A334-539C-48EC-8873-B052EEFA9347}" destId="{15AABEE4-43EC-4F82-B95A-9C4343EA2A03}" srcOrd="10" destOrd="0" presId="urn:microsoft.com/office/officeart/2005/8/layout/list1"/>
    <dgm:cxn modelId="{8F051024-800E-4C3F-87F7-F542C67528B7}" type="presParOf" srcId="{1EE6A334-539C-48EC-8873-B052EEFA9347}" destId="{58BA8E86-D0DC-4E61-AF89-C9654D6861C2}" srcOrd="11" destOrd="0" presId="urn:microsoft.com/office/officeart/2005/8/layout/list1"/>
    <dgm:cxn modelId="{C9EF7AEB-4784-478E-A833-B6C5E238B076}" type="presParOf" srcId="{1EE6A334-539C-48EC-8873-B052EEFA9347}" destId="{40700A06-456C-427D-8EB0-20A051E33666}" srcOrd="12" destOrd="0" presId="urn:microsoft.com/office/officeart/2005/8/layout/list1"/>
    <dgm:cxn modelId="{65308E82-5407-4A94-A10F-57EB268A929B}" type="presParOf" srcId="{40700A06-456C-427D-8EB0-20A051E33666}" destId="{26D3B6EE-B3E1-4A5F-A119-321851A2C77E}" srcOrd="0" destOrd="0" presId="urn:microsoft.com/office/officeart/2005/8/layout/list1"/>
    <dgm:cxn modelId="{43758A40-66E9-4526-B49F-05898AC3B183}" type="presParOf" srcId="{40700A06-456C-427D-8EB0-20A051E33666}" destId="{B5BAA34F-7A3C-433A-8F70-09ACC1BB92B3}" srcOrd="1" destOrd="0" presId="urn:microsoft.com/office/officeart/2005/8/layout/list1"/>
    <dgm:cxn modelId="{8E51D580-ACD2-47A8-A02C-FE17D5F22B97}" type="presParOf" srcId="{1EE6A334-539C-48EC-8873-B052EEFA9347}" destId="{7439EA70-103A-47F5-996E-FD9B8DAF76A1}" srcOrd="13" destOrd="0" presId="urn:microsoft.com/office/officeart/2005/8/layout/list1"/>
    <dgm:cxn modelId="{8F312CC1-A6AE-47B7-AADC-62B40CF746BB}" type="presParOf" srcId="{1EE6A334-539C-48EC-8873-B052EEFA9347}" destId="{039614F9-319D-4468-9CDE-58CEDE31B904}"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BC5FFB-C3E9-4E7C-B606-6970FC52A0F5}"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US"/>
        </a:p>
      </dgm:t>
    </dgm:pt>
    <dgm:pt modelId="{62A6A046-F937-44D5-907C-A1673802A45D}">
      <dgm:prSet custT="1"/>
      <dgm:spPr>
        <a:solidFill>
          <a:schemeClr val="accent1"/>
        </a:solidFill>
      </dgm:spPr>
      <dgm:t>
        <a:bodyPr/>
        <a:lstStyle/>
        <a:p>
          <a:r>
            <a:rPr lang="en-US" sz="2000"/>
            <a:t>Purchase of a domain includes the full host and subdomains</a:t>
          </a:r>
        </a:p>
      </dgm:t>
    </dgm:pt>
    <dgm:pt modelId="{6FB84826-5066-4201-9251-C918AE04F414}" type="parTrans" cxnId="{94096028-F127-4FDB-84B3-E8C9C93891E7}">
      <dgm:prSet/>
      <dgm:spPr/>
      <dgm:t>
        <a:bodyPr/>
        <a:lstStyle/>
        <a:p>
          <a:endParaRPr lang="en-US"/>
        </a:p>
      </dgm:t>
    </dgm:pt>
    <dgm:pt modelId="{A4FD11CF-DBCB-4B75-86B2-F4B4F5AFC041}" type="sibTrans" cxnId="{94096028-F127-4FDB-84B3-E8C9C93891E7}">
      <dgm:prSet/>
      <dgm:spPr/>
      <dgm:t>
        <a:bodyPr/>
        <a:lstStyle/>
        <a:p>
          <a:endParaRPr lang="en-US"/>
        </a:p>
      </dgm:t>
    </dgm:pt>
    <dgm:pt modelId="{B72107C6-116D-45E1-9896-5E42A47A7D6C}">
      <dgm:prSet custT="1"/>
      <dgm:spPr/>
      <dgm:t>
        <a:bodyPr/>
        <a:lstStyle/>
        <a:p>
          <a:r>
            <a:rPr lang="en-US" sz="2000"/>
            <a:t>Domains are critical for understanding the assignment of cookies</a:t>
          </a:r>
        </a:p>
      </dgm:t>
    </dgm:pt>
    <dgm:pt modelId="{B016FDE8-D646-40A8-B214-DA1F8B336808}" type="parTrans" cxnId="{7FA04BC0-AEB9-46F7-9C7B-60A36A84AD66}">
      <dgm:prSet/>
      <dgm:spPr/>
      <dgm:t>
        <a:bodyPr/>
        <a:lstStyle/>
        <a:p>
          <a:endParaRPr lang="en-US"/>
        </a:p>
      </dgm:t>
    </dgm:pt>
    <dgm:pt modelId="{64DF4766-B951-488C-B191-049941344995}" type="sibTrans" cxnId="{7FA04BC0-AEB9-46F7-9C7B-60A36A84AD66}">
      <dgm:prSet/>
      <dgm:spPr/>
      <dgm:t>
        <a:bodyPr/>
        <a:lstStyle/>
        <a:p>
          <a:endParaRPr lang="en-US"/>
        </a:p>
      </dgm:t>
    </dgm:pt>
    <dgm:pt modelId="{07EDB3B5-53A9-4164-9DFF-0949518D1373}">
      <dgm:prSet custT="1"/>
      <dgm:spPr/>
      <dgm:t>
        <a:bodyPr/>
        <a:lstStyle/>
        <a:p>
          <a:r>
            <a:rPr lang="en-US" sz="2000"/>
            <a:t>Cookies are associated with the </a:t>
          </a:r>
          <a:r>
            <a:rPr lang="en-US" sz="2000" b="1"/>
            <a:t>domain</a:t>
          </a:r>
          <a:endParaRPr lang="en-US" sz="2000"/>
        </a:p>
      </dgm:t>
    </dgm:pt>
    <dgm:pt modelId="{CCD5A708-3AD1-49ED-A1D9-8491DED07CD2}" type="parTrans" cxnId="{FF569235-FEF6-4B64-A3FA-3EDD82BD4F24}">
      <dgm:prSet/>
      <dgm:spPr/>
      <dgm:t>
        <a:bodyPr/>
        <a:lstStyle/>
        <a:p>
          <a:endParaRPr lang="en-US"/>
        </a:p>
      </dgm:t>
    </dgm:pt>
    <dgm:pt modelId="{12CA409B-0A82-4B32-8301-288EB25400B7}" type="sibTrans" cxnId="{FF569235-FEF6-4B64-A3FA-3EDD82BD4F24}">
      <dgm:prSet/>
      <dgm:spPr/>
      <dgm:t>
        <a:bodyPr/>
        <a:lstStyle/>
        <a:p>
          <a:endParaRPr lang="en-US"/>
        </a:p>
      </dgm:t>
    </dgm:pt>
    <dgm:pt modelId="{DF331568-FFB3-4490-8390-5FF6231BD938}">
      <dgm:prSet custT="1"/>
      <dgm:spPr/>
      <dgm:t>
        <a:bodyPr/>
        <a:lstStyle/>
        <a:p>
          <a:r>
            <a:rPr lang="en-US" sz="2000" b="1"/>
            <a:t>Browser asks, do I have a cookie for each domain?</a:t>
          </a:r>
          <a:endParaRPr lang="en-US" sz="2000"/>
        </a:p>
      </dgm:t>
    </dgm:pt>
    <dgm:pt modelId="{121E825C-CF55-4BF1-907C-88D45AFAAC3D}" type="parTrans" cxnId="{D9EDD8C3-0522-48B7-8D72-EE31459E8A35}">
      <dgm:prSet/>
      <dgm:spPr/>
      <dgm:t>
        <a:bodyPr/>
        <a:lstStyle/>
        <a:p>
          <a:endParaRPr lang="en-US"/>
        </a:p>
      </dgm:t>
    </dgm:pt>
    <dgm:pt modelId="{1525A793-F774-4985-B845-B131AED62C7C}" type="sibTrans" cxnId="{D9EDD8C3-0522-48B7-8D72-EE31459E8A35}">
      <dgm:prSet/>
      <dgm:spPr/>
      <dgm:t>
        <a:bodyPr/>
        <a:lstStyle/>
        <a:p>
          <a:endParaRPr lang="en-US"/>
        </a:p>
      </dgm:t>
    </dgm:pt>
    <dgm:pt modelId="{811BCFE0-0BF7-4121-AF6D-19FE2E61046C}">
      <dgm:prSet custT="1"/>
      <dgm:spPr>
        <a:solidFill>
          <a:schemeClr val="accent2">
            <a:lumMod val="75000"/>
          </a:schemeClr>
        </a:solidFill>
      </dgm:spPr>
      <dgm:t>
        <a:bodyPr/>
        <a:lstStyle/>
        <a:p>
          <a:r>
            <a:rPr lang="en-US" sz="2000"/>
            <a:t>Browser stores the cookies in the “cookie jar”</a:t>
          </a:r>
        </a:p>
      </dgm:t>
    </dgm:pt>
    <dgm:pt modelId="{55C54F82-C6E0-4949-8C18-4BBCA45AD4D3}" type="parTrans" cxnId="{10DACBF3-F7FF-4F83-904A-AC1316881E3C}">
      <dgm:prSet/>
      <dgm:spPr/>
      <dgm:t>
        <a:bodyPr/>
        <a:lstStyle/>
        <a:p>
          <a:endParaRPr lang="en-US"/>
        </a:p>
      </dgm:t>
    </dgm:pt>
    <dgm:pt modelId="{E16752C5-CB4C-419D-9660-0AD6D87DF3D2}" type="sibTrans" cxnId="{10DACBF3-F7FF-4F83-904A-AC1316881E3C}">
      <dgm:prSet/>
      <dgm:spPr/>
      <dgm:t>
        <a:bodyPr/>
        <a:lstStyle/>
        <a:p>
          <a:endParaRPr lang="en-US"/>
        </a:p>
      </dgm:t>
    </dgm:pt>
    <dgm:pt modelId="{EF7741F5-AC06-4882-8554-FEB2CAAD3A5B}" type="pres">
      <dgm:prSet presAssocID="{67BC5FFB-C3E9-4E7C-B606-6970FC52A0F5}" presName="Name0" presStyleCnt="0">
        <dgm:presLayoutVars>
          <dgm:dir/>
          <dgm:animLvl val="lvl"/>
          <dgm:resizeHandles val="exact"/>
        </dgm:presLayoutVars>
      </dgm:prSet>
      <dgm:spPr/>
    </dgm:pt>
    <dgm:pt modelId="{A8CAFCE8-8EFD-489F-8D0C-C33CAAF8771F}" type="pres">
      <dgm:prSet presAssocID="{62A6A046-F937-44D5-907C-A1673802A45D}" presName="linNode" presStyleCnt="0"/>
      <dgm:spPr/>
    </dgm:pt>
    <dgm:pt modelId="{0651A322-ED29-4C35-8C48-631E24CE546C}" type="pres">
      <dgm:prSet presAssocID="{62A6A046-F937-44D5-907C-A1673802A45D}" presName="parentText" presStyleLbl="node1" presStyleIdx="0" presStyleCnt="5" custScaleX="180870">
        <dgm:presLayoutVars>
          <dgm:chMax val="1"/>
          <dgm:bulletEnabled val="1"/>
        </dgm:presLayoutVars>
      </dgm:prSet>
      <dgm:spPr/>
    </dgm:pt>
    <dgm:pt modelId="{8688C7DE-8E9A-484B-8A95-6F3A10318BDC}" type="pres">
      <dgm:prSet presAssocID="{A4FD11CF-DBCB-4B75-86B2-F4B4F5AFC041}" presName="sp" presStyleCnt="0"/>
      <dgm:spPr/>
    </dgm:pt>
    <dgm:pt modelId="{BA8966F1-E606-4F6C-BBB5-FE950598F77C}" type="pres">
      <dgm:prSet presAssocID="{B72107C6-116D-45E1-9896-5E42A47A7D6C}" presName="linNode" presStyleCnt="0"/>
      <dgm:spPr/>
    </dgm:pt>
    <dgm:pt modelId="{78F1C3DF-AA05-4381-8E6C-A1A242B92154}" type="pres">
      <dgm:prSet presAssocID="{B72107C6-116D-45E1-9896-5E42A47A7D6C}" presName="parentText" presStyleLbl="node1" presStyleIdx="1" presStyleCnt="5" custScaleX="180870">
        <dgm:presLayoutVars>
          <dgm:chMax val="1"/>
          <dgm:bulletEnabled val="1"/>
        </dgm:presLayoutVars>
      </dgm:prSet>
      <dgm:spPr/>
    </dgm:pt>
    <dgm:pt modelId="{44BC67A1-7285-450E-A13B-B204A65F4E88}" type="pres">
      <dgm:prSet presAssocID="{64DF4766-B951-488C-B191-049941344995}" presName="sp" presStyleCnt="0"/>
      <dgm:spPr/>
    </dgm:pt>
    <dgm:pt modelId="{AE2681DB-4832-4070-B5A1-F2DA7AFFF323}" type="pres">
      <dgm:prSet presAssocID="{07EDB3B5-53A9-4164-9DFF-0949518D1373}" presName="linNode" presStyleCnt="0"/>
      <dgm:spPr/>
    </dgm:pt>
    <dgm:pt modelId="{A781B937-BCEC-461D-94E1-FBB137546FD1}" type="pres">
      <dgm:prSet presAssocID="{07EDB3B5-53A9-4164-9DFF-0949518D1373}" presName="parentText" presStyleLbl="node1" presStyleIdx="2" presStyleCnt="5" custScaleX="180870">
        <dgm:presLayoutVars>
          <dgm:chMax val="1"/>
          <dgm:bulletEnabled val="1"/>
        </dgm:presLayoutVars>
      </dgm:prSet>
      <dgm:spPr/>
    </dgm:pt>
    <dgm:pt modelId="{9F4722CB-EEB5-41F0-BC2B-242929942C85}" type="pres">
      <dgm:prSet presAssocID="{12CA409B-0A82-4B32-8301-288EB25400B7}" presName="sp" presStyleCnt="0"/>
      <dgm:spPr/>
    </dgm:pt>
    <dgm:pt modelId="{C29D0CB9-4A3E-4D12-A59E-03B9F8A8FF66}" type="pres">
      <dgm:prSet presAssocID="{DF331568-FFB3-4490-8390-5FF6231BD938}" presName="linNode" presStyleCnt="0"/>
      <dgm:spPr/>
    </dgm:pt>
    <dgm:pt modelId="{A3603F11-3414-462D-A5EF-B02BF45F1FF8}" type="pres">
      <dgm:prSet presAssocID="{DF331568-FFB3-4490-8390-5FF6231BD938}" presName="parentText" presStyleLbl="node1" presStyleIdx="3" presStyleCnt="5" custScaleX="180870">
        <dgm:presLayoutVars>
          <dgm:chMax val="1"/>
          <dgm:bulletEnabled val="1"/>
        </dgm:presLayoutVars>
      </dgm:prSet>
      <dgm:spPr/>
    </dgm:pt>
    <dgm:pt modelId="{8AFA8231-7E50-464F-9303-241D08495F55}" type="pres">
      <dgm:prSet presAssocID="{1525A793-F774-4985-B845-B131AED62C7C}" presName="sp" presStyleCnt="0"/>
      <dgm:spPr/>
    </dgm:pt>
    <dgm:pt modelId="{1EB5BA68-326B-4F26-8ADA-2C779C968E04}" type="pres">
      <dgm:prSet presAssocID="{811BCFE0-0BF7-4121-AF6D-19FE2E61046C}" presName="linNode" presStyleCnt="0"/>
      <dgm:spPr/>
    </dgm:pt>
    <dgm:pt modelId="{24C29B2D-6064-4DCA-99D5-C88FC4B313CD}" type="pres">
      <dgm:prSet presAssocID="{811BCFE0-0BF7-4121-AF6D-19FE2E61046C}" presName="parentText" presStyleLbl="node1" presStyleIdx="4" presStyleCnt="5" custScaleX="180870">
        <dgm:presLayoutVars>
          <dgm:chMax val="1"/>
          <dgm:bulletEnabled val="1"/>
        </dgm:presLayoutVars>
      </dgm:prSet>
      <dgm:spPr/>
    </dgm:pt>
  </dgm:ptLst>
  <dgm:cxnLst>
    <dgm:cxn modelId="{27C08907-3D89-464B-9256-19E44DD4827B}" type="presOf" srcId="{811BCFE0-0BF7-4121-AF6D-19FE2E61046C}" destId="{24C29B2D-6064-4DCA-99D5-C88FC4B313CD}" srcOrd="0" destOrd="0" presId="urn:microsoft.com/office/officeart/2005/8/layout/vList5"/>
    <dgm:cxn modelId="{A50C0213-6349-45DD-A2FB-9F13D4D1345C}" type="presOf" srcId="{67BC5FFB-C3E9-4E7C-B606-6970FC52A0F5}" destId="{EF7741F5-AC06-4882-8554-FEB2CAAD3A5B}" srcOrd="0" destOrd="0" presId="urn:microsoft.com/office/officeart/2005/8/layout/vList5"/>
    <dgm:cxn modelId="{94096028-F127-4FDB-84B3-E8C9C93891E7}" srcId="{67BC5FFB-C3E9-4E7C-B606-6970FC52A0F5}" destId="{62A6A046-F937-44D5-907C-A1673802A45D}" srcOrd="0" destOrd="0" parTransId="{6FB84826-5066-4201-9251-C918AE04F414}" sibTransId="{A4FD11CF-DBCB-4B75-86B2-F4B4F5AFC041}"/>
    <dgm:cxn modelId="{FF569235-FEF6-4B64-A3FA-3EDD82BD4F24}" srcId="{67BC5FFB-C3E9-4E7C-B606-6970FC52A0F5}" destId="{07EDB3B5-53A9-4164-9DFF-0949518D1373}" srcOrd="2" destOrd="0" parTransId="{CCD5A708-3AD1-49ED-A1D9-8491DED07CD2}" sibTransId="{12CA409B-0A82-4B32-8301-288EB25400B7}"/>
    <dgm:cxn modelId="{0C336D6C-D9F9-4DDD-AA38-48D819466964}" type="presOf" srcId="{B72107C6-116D-45E1-9896-5E42A47A7D6C}" destId="{78F1C3DF-AA05-4381-8E6C-A1A242B92154}" srcOrd="0" destOrd="0" presId="urn:microsoft.com/office/officeart/2005/8/layout/vList5"/>
    <dgm:cxn modelId="{8F25B4B1-EDCB-4265-8A6D-0B2DD98B8C41}" type="presOf" srcId="{DF331568-FFB3-4490-8390-5FF6231BD938}" destId="{A3603F11-3414-462D-A5EF-B02BF45F1FF8}" srcOrd="0" destOrd="0" presId="urn:microsoft.com/office/officeart/2005/8/layout/vList5"/>
    <dgm:cxn modelId="{EE8238B7-F995-48E0-822E-7AE1905B73BE}" type="presOf" srcId="{62A6A046-F937-44D5-907C-A1673802A45D}" destId="{0651A322-ED29-4C35-8C48-631E24CE546C}" srcOrd="0" destOrd="0" presId="urn:microsoft.com/office/officeart/2005/8/layout/vList5"/>
    <dgm:cxn modelId="{7FA04BC0-AEB9-46F7-9C7B-60A36A84AD66}" srcId="{67BC5FFB-C3E9-4E7C-B606-6970FC52A0F5}" destId="{B72107C6-116D-45E1-9896-5E42A47A7D6C}" srcOrd="1" destOrd="0" parTransId="{B016FDE8-D646-40A8-B214-DA1F8B336808}" sibTransId="{64DF4766-B951-488C-B191-049941344995}"/>
    <dgm:cxn modelId="{D9EDD8C3-0522-48B7-8D72-EE31459E8A35}" srcId="{67BC5FFB-C3E9-4E7C-B606-6970FC52A0F5}" destId="{DF331568-FFB3-4490-8390-5FF6231BD938}" srcOrd="3" destOrd="0" parTransId="{121E825C-CF55-4BF1-907C-88D45AFAAC3D}" sibTransId="{1525A793-F774-4985-B845-B131AED62C7C}"/>
    <dgm:cxn modelId="{0C50BEE7-93E5-4599-BF6E-4D864E5FF0F9}" type="presOf" srcId="{07EDB3B5-53A9-4164-9DFF-0949518D1373}" destId="{A781B937-BCEC-461D-94E1-FBB137546FD1}" srcOrd="0" destOrd="0" presId="urn:microsoft.com/office/officeart/2005/8/layout/vList5"/>
    <dgm:cxn modelId="{10DACBF3-F7FF-4F83-904A-AC1316881E3C}" srcId="{67BC5FFB-C3E9-4E7C-B606-6970FC52A0F5}" destId="{811BCFE0-0BF7-4121-AF6D-19FE2E61046C}" srcOrd="4" destOrd="0" parTransId="{55C54F82-C6E0-4949-8C18-4BBCA45AD4D3}" sibTransId="{E16752C5-CB4C-419D-9660-0AD6D87DF3D2}"/>
    <dgm:cxn modelId="{69BA1C28-9209-4171-9E08-F7F384C0D40D}" type="presParOf" srcId="{EF7741F5-AC06-4882-8554-FEB2CAAD3A5B}" destId="{A8CAFCE8-8EFD-489F-8D0C-C33CAAF8771F}" srcOrd="0" destOrd="0" presId="urn:microsoft.com/office/officeart/2005/8/layout/vList5"/>
    <dgm:cxn modelId="{36DF8F09-498B-43DD-9A20-4E77A9A19F5B}" type="presParOf" srcId="{A8CAFCE8-8EFD-489F-8D0C-C33CAAF8771F}" destId="{0651A322-ED29-4C35-8C48-631E24CE546C}" srcOrd="0" destOrd="0" presId="urn:microsoft.com/office/officeart/2005/8/layout/vList5"/>
    <dgm:cxn modelId="{0636D582-3CA8-4F6F-957F-A14F494D64A1}" type="presParOf" srcId="{EF7741F5-AC06-4882-8554-FEB2CAAD3A5B}" destId="{8688C7DE-8E9A-484B-8A95-6F3A10318BDC}" srcOrd="1" destOrd="0" presId="urn:microsoft.com/office/officeart/2005/8/layout/vList5"/>
    <dgm:cxn modelId="{176ACBC4-F3FA-455E-A07B-AA1F4A47BB8F}" type="presParOf" srcId="{EF7741F5-AC06-4882-8554-FEB2CAAD3A5B}" destId="{BA8966F1-E606-4F6C-BBB5-FE950598F77C}" srcOrd="2" destOrd="0" presId="urn:microsoft.com/office/officeart/2005/8/layout/vList5"/>
    <dgm:cxn modelId="{3C8C25DB-7BA6-44EC-A48F-19FD746B1F20}" type="presParOf" srcId="{BA8966F1-E606-4F6C-BBB5-FE950598F77C}" destId="{78F1C3DF-AA05-4381-8E6C-A1A242B92154}" srcOrd="0" destOrd="0" presId="urn:microsoft.com/office/officeart/2005/8/layout/vList5"/>
    <dgm:cxn modelId="{8098EC7E-6CFF-4166-A21D-96DAAD635F02}" type="presParOf" srcId="{EF7741F5-AC06-4882-8554-FEB2CAAD3A5B}" destId="{44BC67A1-7285-450E-A13B-B204A65F4E88}" srcOrd="3" destOrd="0" presId="urn:microsoft.com/office/officeart/2005/8/layout/vList5"/>
    <dgm:cxn modelId="{6AFE27D3-4C3D-45E7-A2D2-659A6C79FD3A}" type="presParOf" srcId="{EF7741F5-AC06-4882-8554-FEB2CAAD3A5B}" destId="{AE2681DB-4832-4070-B5A1-F2DA7AFFF323}" srcOrd="4" destOrd="0" presId="urn:microsoft.com/office/officeart/2005/8/layout/vList5"/>
    <dgm:cxn modelId="{217C7938-69D9-4F27-B9A7-A8B69093647C}" type="presParOf" srcId="{AE2681DB-4832-4070-B5A1-F2DA7AFFF323}" destId="{A781B937-BCEC-461D-94E1-FBB137546FD1}" srcOrd="0" destOrd="0" presId="urn:microsoft.com/office/officeart/2005/8/layout/vList5"/>
    <dgm:cxn modelId="{9F4051E8-2B1B-4594-8E4B-D80E1B4FDB98}" type="presParOf" srcId="{EF7741F5-AC06-4882-8554-FEB2CAAD3A5B}" destId="{9F4722CB-EEB5-41F0-BC2B-242929942C85}" srcOrd="5" destOrd="0" presId="urn:microsoft.com/office/officeart/2005/8/layout/vList5"/>
    <dgm:cxn modelId="{E5771B02-0E5C-40D4-9D8F-BE948201B052}" type="presParOf" srcId="{EF7741F5-AC06-4882-8554-FEB2CAAD3A5B}" destId="{C29D0CB9-4A3E-4D12-A59E-03B9F8A8FF66}" srcOrd="6" destOrd="0" presId="urn:microsoft.com/office/officeart/2005/8/layout/vList5"/>
    <dgm:cxn modelId="{34734521-90B0-45F7-AD59-A35D5A354C16}" type="presParOf" srcId="{C29D0CB9-4A3E-4D12-A59E-03B9F8A8FF66}" destId="{A3603F11-3414-462D-A5EF-B02BF45F1FF8}" srcOrd="0" destOrd="0" presId="urn:microsoft.com/office/officeart/2005/8/layout/vList5"/>
    <dgm:cxn modelId="{B9150655-3090-4D4C-8C32-DB166A593C03}" type="presParOf" srcId="{EF7741F5-AC06-4882-8554-FEB2CAAD3A5B}" destId="{8AFA8231-7E50-464F-9303-241D08495F55}" srcOrd="7" destOrd="0" presId="urn:microsoft.com/office/officeart/2005/8/layout/vList5"/>
    <dgm:cxn modelId="{4719AB2F-EAEC-4DA3-B075-ED4ABE9A44B8}" type="presParOf" srcId="{EF7741F5-AC06-4882-8554-FEB2CAAD3A5B}" destId="{1EB5BA68-326B-4F26-8ADA-2C779C968E04}" srcOrd="8" destOrd="0" presId="urn:microsoft.com/office/officeart/2005/8/layout/vList5"/>
    <dgm:cxn modelId="{DA753AB0-89FE-4491-9123-D2AD99F1E78E}" type="presParOf" srcId="{1EB5BA68-326B-4F26-8ADA-2C779C968E04}" destId="{24C29B2D-6064-4DCA-99D5-C88FC4B313CD}"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0178A2C-DFBE-4079-AEDA-5099EFE57C7E}"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E0541824-CC84-451F-9CC2-CABD66E09AAE}">
      <dgm:prSet phldrT="[Text]"/>
      <dgm:spPr/>
      <dgm:t>
        <a:bodyPr/>
        <a:lstStyle/>
        <a:p>
          <a:r>
            <a:rPr lang="en-US" dirty="0"/>
            <a:t>nonce</a:t>
          </a:r>
        </a:p>
      </dgm:t>
    </dgm:pt>
    <dgm:pt modelId="{90F80EED-0689-49CE-93EA-ABA2A977AD27}" type="parTrans" cxnId="{8D0AB24D-2FC0-4690-B7C0-2DECD5184787}">
      <dgm:prSet/>
      <dgm:spPr/>
      <dgm:t>
        <a:bodyPr/>
        <a:lstStyle/>
        <a:p>
          <a:endParaRPr lang="en-US"/>
        </a:p>
      </dgm:t>
    </dgm:pt>
    <dgm:pt modelId="{F3D13699-84DE-458B-B073-93485264A244}" type="sibTrans" cxnId="{8D0AB24D-2FC0-4690-B7C0-2DECD5184787}">
      <dgm:prSet/>
      <dgm:spPr/>
      <dgm:t>
        <a:bodyPr/>
        <a:lstStyle/>
        <a:p>
          <a:endParaRPr lang="en-US"/>
        </a:p>
      </dgm:t>
    </dgm:pt>
    <dgm:pt modelId="{8EE6D5ED-F7C3-473D-B74D-0DC7567501A4}">
      <dgm:prSet phldrT="[Text]"/>
      <dgm:spPr/>
      <dgm:t>
        <a:bodyPr/>
        <a:lstStyle/>
        <a:p>
          <a:r>
            <a:rPr lang="en-US" dirty="0"/>
            <a:t>When</a:t>
          </a:r>
        </a:p>
      </dgm:t>
    </dgm:pt>
    <dgm:pt modelId="{319B8AF1-B39A-4BA4-8F3F-536E6F93E9EE}" type="parTrans" cxnId="{4A19EB21-FBE0-4983-84C6-0444499C6704}">
      <dgm:prSet/>
      <dgm:spPr/>
      <dgm:t>
        <a:bodyPr/>
        <a:lstStyle/>
        <a:p>
          <a:endParaRPr lang="en-US"/>
        </a:p>
      </dgm:t>
    </dgm:pt>
    <dgm:pt modelId="{47796D17-F97B-43AE-AF42-917C0206AA45}" type="sibTrans" cxnId="{4A19EB21-FBE0-4983-84C6-0444499C6704}">
      <dgm:prSet/>
      <dgm:spPr/>
      <dgm:t>
        <a:bodyPr/>
        <a:lstStyle/>
        <a:p>
          <a:endParaRPr lang="en-US"/>
        </a:p>
      </dgm:t>
    </dgm:pt>
    <dgm:pt modelId="{7398066E-5E15-4209-B0C1-ECEECBA121A5}">
      <dgm:prSet phldrT="[Text]"/>
      <dgm:spPr/>
      <dgm:t>
        <a:bodyPr/>
        <a:lstStyle/>
        <a:p>
          <a:r>
            <a:rPr lang="en-US" dirty="0"/>
            <a:t>Pros</a:t>
          </a:r>
        </a:p>
      </dgm:t>
    </dgm:pt>
    <dgm:pt modelId="{F09E7AAE-9C51-4016-A22A-568C72CB53A5}" type="parTrans" cxnId="{65018FDF-8C44-41C5-A426-C6AC334D977D}">
      <dgm:prSet/>
      <dgm:spPr/>
      <dgm:t>
        <a:bodyPr/>
        <a:lstStyle/>
        <a:p>
          <a:endParaRPr lang="en-US"/>
        </a:p>
      </dgm:t>
    </dgm:pt>
    <dgm:pt modelId="{C49001AE-4444-4735-933D-1A029AAD2FDD}" type="sibTrans" cxnId="{65018FDF-8C44-41C5-A426-C6AC334D977D}">
      <dgm:prSet/>
      <dgm:spPr/>
      <dgm:t>
        <a:bodyPr/>
        <a:lstStyle/>
        <a:p>
          <a:endParaRPr lang="en-US"/>
        </a:p>
      </dgm:t>
    </dgm:pt>
    <dgm:pt modelId="{4FC5E3DD-0782-4854-8EA1-48D150B8AF40}">
      <dgm:prSet phldrT="[Text]"/>
      <dgm:spPr/>
      <dgm:t>
        <a:bodyPr/>
        <a:lstStyle/>
        <a:p>
          <a:r>
            <a:rPr lang="en-US" dirty="0"/>
            <a:t>hashes</a:t>
          </a:r>
        </a:p>
      </dgm:t>
    </dgm:pt>
    <dgm:pt modelId="{8A68CB78-96F9-4B24-9878-D729F7DF836E}" type="parTrans" cxnId="{ECEE7DE5-2526-4A89-BE0B-54A8103A0D56}">
      <dgm:prSet/>
      <dgm:spPr/>
      <dgm:t>
        <a:bodyPr/>
        <a:lstStyle/>
        <a:p>
          <a:endParaRPr lang="en-US"/>
        </a:p>
      </dgm:t>
    </dgm:pt>
    <dgm:pt modelId="{DC0850D7-2CEA-4995-BEE2-74044CC0177E}" type="sibTrans" cxnId="{ECEE7DE5-2526-4A89-BE0B-54A8103A0D56}">
      <dgm:prSet/>
      <dgm:spPr/>
      <dgm:t>
        <a:bodyPr/>
        <a:lstStyle/>
        <a:p>
          <a:endParaRPr lang="en-US"/>
        </a:p>
      </dgm:t>
    </dgm:pt>
    <dgm:pt modelId="{E4CBE444-C4EC-42F9-80EB-A304FE6F32F1}">
      <dgm:prSet phldrT="[Text]"/>
      <dgm:spPr/>
      <dgm:t>
        <a:bodyPr/>
        <a:lstStyle/>
        <a:p>
          <a:r>
            <a:rPr lang="en-US" dirty="0"/>
            <a:t>When</a:t>
          </a:r>
        </a:p>
      </dgm:t>
    </dgm:pt>
    <dgm:pt modelId="{563C8104-8DA1-4122-AD0E-C35EE2B27B92}" type="parTrans" cxnId="{AAA38DE9-1B5B-484E-87F6-1CBD2D027F89}">
      <dgm:prSet/>
      <dgm:spPr/>
      <dgm:t>
        <a:bodyPr/>
        <a:lstStyle/>
        <a:p>
          <a:endParaRPr lang="en-US"/>
        </a:p>
      </dgm:t>
    </dgm:pt>
    <dgm:pt modelId="{0312AC0A-5BEF-47CE-8143-3C3444E69C26}" type="sibTrans" cxnId="{AAA38DE9-1B5B-484E-87F6-1CBD2D027F89}">
      <dgm:prSet/>
      <dgm:spPr/>
      <dgm:t>
        <a:bodyPr/>
        <a:lstStyle/>
        <a:p>
          <a:endParaRPr lang="en-US"/>
        </a:p>
      </dgm:t>
    </dgm:pt>
    <dgm:pt modelId="{22E6F980-959E-44A5-A52D-6DC2A65CB570}">
      <dgm:prSet phldrT="[Text]"/>
      <dgm:spPr/>
      <dgm:t>
        <a:bodyPr/>
        <a:lstStyle/>
        <a:p>
          <a:r>
            <a:rPr lang="en-US" dirty="0"/>
            <a:t>Pros</a:t>
          </a:r>
        </a:p>
      </dgm:t>
    </dgm:pt>
    <dgm:pt modelId="{3DD6769C-089F-4BAB-A914-790DE68EF39E}" type="parTrans" cxnId="{8CC615F4-B74F-4A78-9972-6A1359B0DAB3}">
      <dgm:prSet/>
      <dgm:spPr/>
      <dgm:t>
        <a:bodyPr/>
        <a:lstStyle/>
        <a:p>
          <a:endParaRPr lang="en-US"/>
        </a:p>
      </dgm:t>
    </dgm:pt>
    <dgm:pt modelId="{F3F0B5BA-7202-49D0-B358-9608B4296728}" type="sibTrans" cxnId="{8CC615F4-B74F-4A78-9972-6A1359B0DAB3}">
      <dgm:prSet/>
      <dgm:spPr/>
      <dgm:t>
        <a:bodyPr/>
        <a:lstStyle/>
        <a:p>
          <a:endParaRPr lang="en-US"/>
        </a:p>
      </dgm:t>
    </dgm:pt>
    <dgm:pt modelId="{691B071F-2C1B-4E36-8ECC-BDBD0478B10A}">
      <dgm:prSet phldrT="[Text]"/>
      <dgm:spPr/>
      <dgm:t>
        <a:bodyPr/>
        <a:lstStyle/>
        <a:p>
          <a:r>
            <a:rPr lang="en-US" dirty="0"/>
            <a:t>Cons</a:t>
          </a:r>
        </a:p>
      </dgm:t>
    </dgm:pt>
    <dgm:pt modelId="{9A06A39A-CF34-4AF0-B574-BB451630597C}" type="parTrans" cxnId="{3FB464BF-0A4E-43DE-81EE-DA0BF9FCB92F}">
      <dgm:prSet/>
      <dgm:spPr/>
      <dgm:t>
        <a:bodyPr/>
        <a:lstStyle/>
        <a:p>
          <a:endParaRPr lang="en-US"/>
        </a:p>
      </dgm:t>
    </dgm:pt>
    <dgm:pt modelId="{5C6F262D-DC5C-4544-9FB5-B61541BDF249}" type="sibTrans" cxnId="{3FB464BF-0A4E-43DE-81EE-DA0BF9FCB92F}">
      <dgm:prSet/>
      <dgm:spPr/>
      <dgm:t>
        <a:bodyPr/>
        <a:lstStyle/>
        <a:p>
          <a:endParaRPr lang="en-US"/>
        </a:p>
      </dgm:t>
    </dgm:pt>
    <dgm:pt modelId="{181EA28A-56A8-417F-A26D-68F711435AE6}">
      <dgm:prSet phldrT="[Text]"/>
      <dgm:spPr/>
      <dgm:t>
        <a:bodyPr/>
        <a:lstStyle/>
        <a:p>
          <a:r>
            <a:rPr lang="en-US" dirty="0"/>
            <a:t>Cons</a:t>
          </a:r>
        </a:p>
      </dgm:t>
    </dgm:pt>
    <dgm:pt modelId="{2330445F-09E3-4C44-8DB6-B94EAA706CF6}" type="parTrans" cxnId="{F689F727-F137-447F-AC12-65636997BA03}">
      <dgm:prSet/>
      <dgm:spPr/>
      <dgm:t>
        <a:bodyPr/>
        <a:lstStyle/>
        <a:p>
          <a:endParaRPr lang="en-US"/>
        </a:p>
      </dgm:t>
    </dgm:pt>
    <dgm:pt modelId="{82B28BB0-C47A-45F4-BA2B-5F6B12FC3A69}" type="sibTrans" cxnId="{F689F727-F137-447F-AC12-65636997BA03}">
      <dgm:prSet/>
      <dgm:spPr/>
      <dgm:t>
        <a:bodyPr/>
        <a:lstStyle/>
        <a:p>
          <a:endParaRPr lang="en-US"/>
        </a:p>
      </dgm:t>
    </dgm:pt>
    <dgm:pt modelId="{5433484D-6116-41D2-BC8E-6F121BE523D4}">
      <dgm:prSet phldrT="[Text]"/>
      <dgm:spPr/>
      <dgm:t>
        <a:bodyPr/>
        <a:lstStyle/>
        <a:p>
          <a:r>
            <a:rPr lang="en-US" dirty="0"/>
            <a:t>Code is frequently changing</a:t>
          </a:r>
        </a:p>
      </dgm:t>
    </dgm:pt>
    <dgm:pt modelId="{BFFC4DAD-BF30-48A3-BA30-ED2E69BAD166}" type="parTrans" cxnId="{1EFF21D5-90C9-413C-A407-1384DAE51449}">
      <dgm:prSet/>
      <dgm:spPr/>
      <dgm:t>
        <a:bodyPr/>
        <a:lstStyle/>
        <a:p>
          <a:endParaRPr lang="en-US"/>
        </a:p>
      </dgm:t>
    </dgm:pt>
    <dgm:pt modelId="{35C9D5F5-2E3D-4C97-ADF5-0338CDD72A9D}" type="sibTrans" cxnId="{1EFF21D5-90C9-413C-A407-1384DAE51449}">
      <dgm:prSet/>
      <dgm:spPr/>
      <dgm:t>
        <a:bodyPr/>
        <a:lstStyle/>
        <a:p>
          <a:endParaRPr lang="en-US"/>
        </a:p>
      </dgm:t>
    </dgm:pt>
    <dgm:pt modelId="{72E3C006-DEB2-4D5B-BA20-E8C5AEEEE6A1}">
      <dgm:prSet phldrT="[Text]"/>
      <dgm:spPr/>
      <dgm:t>
        <a:bodyPr/>
        <a:lstStyle/>
        <a:p>
          <a:r>
            <a:rPr lang="en-US" dirty="0"/>
            <a:t>Third-party code </a:t>
          </a:r>
          <a:r>
            <a:rPr lang="en-US"/>
            <a:t>or code that </a:t>
          </a:r>
          <a:r>
            <a:rPr lang="en-US" dirty="0"/>
            <a:t>does not change frequently</a:t>
          </a:r>
        </a:p>
      </dgm:t>
    </dgm:pt>
    <dgm:pt modelId="{C8AEEC3D-6C1E-4186-90AE-EEDE7D60275E}" type="parTrans" cxnId="{C7C9E12B-E7E2-4FDB-A9CF-C1796AA5AA43}">
      <dgm:prSet/>
      <dgm:spPr/>
      <dgm:t>
        <a:bodyPr/>
        <a:lstStyle/>
        <a:p>
          <a:endParaRPr lang="en-US"/>
        </a:p>
      </dgm:t>
    </dgm:pt>
    <dgm:pt modelId="{E7D84D06-8264-4BC9-A46E-8166DFDA3DE3}" type="sibTrans" cxnId="{C7C9E12B-E7E2-4FDB-A9CF-C1796AA5AA43}">
      <dgm:prSet/>
      <dgm:spPr/>
      <dgm:t>
        <a:bodyPr/>
        <a:lstStyle/>
        <a:p>
          <a:endParaRPr lang="en-US"/>
        </a:p>
      </dgm:t>
    </dgm:pt>
    <dgm:pt modelId="{0B4F9010-265D-44C2-849B-14B283E8AD22}">
      <dgm:prSet phldrT="[Text]"/>
      <dgm:spPr/>
      <dgm:t>
        <a:bodyPr/>
        <a:lstStyle/>
        <a:p>
          <a:r>
            <a:rPr lang="en-US" dirty="0"/>
            <a:t>It can be source-code controlled</a:t>
          </a:r>
        </a:p>
      </dgm:t>
    </dgm:pt>
    <dgm:pt modelId="{038F2091-1661-425E-9B98-DC33F5930344}" type="parTrans" cxnId="{747C5852-3AD7-45CD-90DC-8ADE66B8C3DF}">
      <dgm:prSet/>
      <dgm:spPr/>
      <dgm:t>
        <a:bodyPr/>
        <a:lstStyle/>
        <a:p>
          <a:endParaRPr lang="en-US"/>
        </a:p>
      </dgm:t>
    </dgm:pt>
    <dgm:pt modelId="{77FCDB3E-9B2A-49FE-B475-1FF9D2C05D35}" type="sibTrans" cxnId="{747C5852-3AD7-45CD-90DC-8ADE66B8C3DF}">
      <dgm:prSet/>
      <dgm:spPr/>
      <dgm:t>
        <a:bodyPr/>
        <a:lstStyle/>
        <a:p>
          <a:endParaRPr lang="en-US"/>
        </a:p>
      </dgm:t>
    </dgm:pt>
    <dgm:pt modelId="{5C541209-73EA-4CA4-B1C6-8DB80CEFD863}">
      <dgm:prSet phldrT="[Text]"/>
      <dgm:spPr/>
      <dgm:t>
        <a:bodyPr/>
        <a:lstStyle/>
        <a:p>
          <a:r>
            <a:rPr lang="en-US" dirty="0"/>
            <a:t>Requires additional server-side implementation</a:t>
          </a:r>
        </a:p>
      </dgm:t>
    </dgm:pt>
    <dgm:pt modelId="{B1696898-8FC6-4819-B55D-5322B2B544FB}" type="parTrans" cxnId="{C126E14A-F690-40C1-94D3-F977128E7967}">
      <dgm:prSet/>
      <dgm:spPr/>
      <dgm:t>
        <a:bodyPr/>
        <a:lstStyle/>
        <a:p>
          <a:endParaRPr lang="en-US"/>
        </a:p>
      </dgm:t>
    </dgm:pt>
    <dgm:pt modelId="{1D0F984D-359D-448B-A6EB-C5E18D320BB1}" type="sibTrans" cxnId="{C126E14A-F690-40C1-94D3-F977128E7967}">
      <dgm:prSet/>
      <dgm:spPr/>
      <dgm:t>
        <a:bodyPr/>
        <a:lstStyle/>
        <a:p>
          <a:endParaRPr lang="en-US"/>
        </a:p>
      </dgm:t>
    </dgm:pt>
    <dgm:pt modelId="{5D92D3E7-D219-40C0-8C4C-D9D75AEF92E0}">
      <dgm:prSet phldrT="[Text]"/>
      <dgm:spPr/>
      <dgm:t>
        <a:bodyPr/>
        <a:lstStyle/>
        <a:p>
          <a:r>
            <a:rPr lang="en-US" dirty="0"/>
            <a:t>No need for additional implementation</a:t>
          </a:r>
        </a:p>
      </dgm:t>
    </dgm:pt>
    <dgm:pt modelId="{DA359959-921B-4DF2-8F8D-A2DB94E0158C}" type="parTrans" cxnId="{7DBF3448-AC91-4C1E-AFCD-A2865F36C7D3}">
      <dgm:prSet/>
      <dgm:spPr/>
      <dgm:t>
        <a:bodyPr/>
        <a:lstStyle/>
        <a:p>
          <a:endParaRPr lang="en-US"/>
        </a:p>
      </dgm:t>
    </dgm:pt>
    <dgm:pt modelId="{4F074256-B063-44BB-ADAC-8E03720D3C40}" type="sibTrans" cxnId="{7DBF3448-AC91-4C1E-AFCD-A2865F36C7D3}">
      <dgm:prSet/>
      <dgm:spPr/>
      <dgm:t>
        <a:bodyPr/>
        <a:lstStyle/>
        <a:p>
          <a:endParaRPr lang="en-US"/>
        </a:p>
      </dgm:t>
    </dgm:pt>
    <dgm:pt modelId="{E94651D3-3AA1-4D5D-8602-9B923E440E2E}">
      <dgm:prSet phldrT="[Text]"/>
      <dgm:spPr/>
      <dgm:t>
        <a:bodyPr/>
        <a:lstStyle/>
        <a:p>
          <a:r>
            <a:rPr lang="en-US" dirty="0"/>
            <a:t>Extremely difficult to maintain</a:t>
          </a:r>
        </a:p>
      </dgm:t>
    </dgm:pt>
    <dgm:pt modelId="{AF22F74E-4A9B-46AA-B63E-660FB9EE56F6}" type="parTrans" cxnId="{17CD1871-80AE-4AAD-A82A-87F20F0E29CC}">
      <dgm:prSet/>
      <dgm:spPr/>
      <dgm:t>
        <a:bodyPr/>
        <a:lstStyle/>
        <a:p>
          <a:endParaRPr lang="en-US"/>
        </a:p>
      </dgm:t>
    </dgm:pt>
    <dgm:pt modelId="{8DB93E31-1715-4838-9FE5-8CECA25DA5E5}" type="sibTrans" cxnId="{17CD1871-80AE-4AAD-A82A-87F20F0E29CC}">
      <dgm:prSet/>
      <dgm:spPr/>
      <dgm:t>
        <a:bodyPr/>
        <a:lstStyle/>
        <a:p>
          <a:endParaRPr lang="en-US"/>
        </a:p>
      </dgm:t>
    </dgm:pt>
    <dgm:pt modelId="{5FFD59AA-6C81-4C88-9E08-E2176B8B454A}">
      <dgm:prSet phldrT="[Text]"/>
      <dgm:spPr/>
      <dgm:t>
        <a:bodyPr/>
        <a:lstStyle/>
        <a:p>
          <a:r>
            <a:rPr lang="en-US" dirty="0"/>
            <a:t>Lower ongoing maintenance</a:t>
          </a:r>
        </a:p>
      </dgm:t>
    </dgm:pt>
    <dgm:pt modelId="{0F5A8CC4-4071-4987-8452-B20FBB51FB67}" type="parTrans" cxnId="{F408B78F-85EA-4169-8094-36ED1767C0F3}">
      <dgm:prSet/>
      <dgm:spPr/>
      <dgm:t>
        <a:bodyPr/>
        <a:lstStyle/>
        <a:p>
          <a:endParaRPr lang="en-US"/>
        </a:p>
      </dgm:t>
    </dgm:pt>
    <dgm:pt modelId="{6F25AF2C-B861-420C-A4CC-BF34349C48FB}" type="sibTrans" cxnId="{F408B78F-85EA-4169-8094-36ED1767C0F3}">
      <dgm:prSet/>
      <dgm:spPr/>
      <dgm:t>
        <a:bodyPr/>
        <a:lstStyle/>
        <a:p>
          <a:endParaRPr lang="en-US"/>
        </a:p>
      </dgm:t>
    </dgm:pt>
    <dgm:pt modelId="{30933706-CE52-4595-8BA7-D67B11FC9B27}" type="pres">
      <dgm:prSet presAssocID="{90178A2C-DFBE-4079-AEDA-5099EFE57C7E}" presName="diagram" presStyleCnt="0">
        <dgm:presLayoutVars>
          <dgm:chPref val="1"/>
          <dgm:dir/>
          <dgm:animOne val="branch"/>
          <dgm:animLvl val="lvl"/>
          <dgm:resizeHandles/>
        </dgm:presLayoutVars>
      </dgm:prSet>
      <dgm:spPr/>
    </dgm:pt>
    <dgm:pt modelId="{2BF58E17-F089-4C86-A6BE-6F7287CB8055}" type="pres">
      <dgm:prSet presAssocID="{E0541824-CC84-451F-9CC2-CABD66E09AAE}" presName="root" presStyleCnt="0"/>
      <dgm:spPr/>
    </dgm:pt>
    <dgm:pt modelId="{3E94C8E0-A72F-49B7-BE64-3D7B8AA15B11}" type="pres">
      <dgm:prSet presAssocID="{E0541824-CC84-451F-9CC2-CABD66E09AAE}" presName="rootComposite" presStyleCnt="0"/>
      <dgm:spPr/>
    </dgm:pt>
    <dgm:pt modelId="{6DA68AF2-4C61-498F-8E5D-E174948B23F0}" type="pres">
      <dgm:prSet presAssocID="{E0541824-CC84-451F-9CC2-CABD66E09AAE}" presName="rootText" presStyleLbl="node1" presStyleIdx="0" presStyleCnt="2" custScaleX="77656" custScaleY="74512"/>
      <dgm:spPr/>
    </dgm:pt>
    <dgm:pt modelId="{3D6D6553-4F69-4DED-86B0-C67C5145BD84}" type="pres">
      <dgm:prSet presAssocID="{E0541824-CC84-451F-9CC2-CABD66E09AAE}" presName="rootConnector" presStyleLbl="node1" presStyleIdx="0" presStyleCnt="2"/>
      <dgm:spPr/>
    </dgm:pt>
    <dgm:pt modelId="{89CD769C-C797-4032-8942-C89D8BB7B314}" type="pres">
      <dgm:prSet presAssocID="{E0541824-CC84-451F-9CC2-CABD66E09AAE}" presName="childShape" presStyleCnt="0"/>
      <dgm:spPr/>
    </dgm:pt>
    <dgm:pt modelId="{270C61B3-C333-4B91-9E76-9C1F7E0A1797}" type="pres">
      <dgm:prSet presAssocID="{319B8AF1-B39A-4BA4-8F3F-536E6F93E9EE}" presName="Name13" presStyleLbl="parChTrans1D2" presStyleIdx="0" presStyleCnt="6"/>
      <dgm:spPr/>
    </dgm:pt>
    <dgm:pt modelId="{1E983DF8-50A3-44A1-99A9-F7FD7392E8C9}" type="pres">
      <dgm:prSet presAssocID="{8EE6D5ED-F7C3-473D-B74D-0DC7567501A4}" presName="childText" presStyleLbl="bgAcc1" presStyleIdx="0" presStyleCnt="6" custScaleX="189912" custScaleY="85846" custLinFactNeighborY="-14040">
        <dgm:presLayoutVars>
          <dgm:bulletEnabled val="1"/>
        </dgm:presLayoutVars>
      </dgm:prSet>
      <dgm:spPr/>
    </dgm:pt>
    <dgm:pt modelId="{3B218C8A-DB17-441F-944D-77C8806E5022}" type="pres">
      <dgm:prSet presAssocID="{F09E7AAE-9C51-4016-A22A-568C72CB53A5}" presName="Name13" presStyleLbl="parChTrans1D2" presStyleIdx="1" presStyleCnt="6"/>
      <dgm:spPr/>
    </dgm:pt>
    <dgm:pt modelId="{FDE7E77F-F220-43FE-B408-F51276D9C89B}" type="pres">
      <dgm:prSet presAssocID="{7398066E-5E15-4209-B0C1-ECEECBA121A5}" presName="childText" presStyleLbl="bgAcc1" presStyleIdx="1" presStyleCnt="6" custScaleX="189912" custScaleY="85846" custLinFactNeighborY="-25740">
        <dgm:presLayoutVars>
          <dgm:bulletEnabled val="1"/>
        </dgm:presLayoutVars>
      </dgm:prSet>
      <dgm:spPr/>
    </dgm:pt>
    <dgm:pt modelId="{A6F6A850-BEC3-4C10-AE5C-D74988F0627A}" type="pres">
      <dgm:prSet presAssocID="{9A06A39A-CF34-4AF0-B574-BB451630597C}" presName="Name13" presStyleLbl="parChTrans1D2" presStyleIdx="2" presStyleCnt="6"/>
      <dgm:spPr/>
    </dgm:pt>
    <dgm:pt modelId="{2D321E71-3A93-4FBE-B2D7-3ADF5D077251}" type="pres">
      <dgm:prSet presAssocID="{691B071F-2C1B-4E36-8ECC-BDBD0478B10A}" presName="childText" presStyleLbl="bgAcc1" presStyleIdx="2" presStyleCnt="6" custScaleX="189912" custScaleY="85846" custLinFactNeighborY="-37430">
        <dgm:presLayoutVars>
          <dgm:bulletEnabled val="1"/>
        </dgm:presLayoutVars>
      </dgm:prSet>
      <dgm:spPr/>
    </dgm:pt>
    <dgm:pt modelId="{3F2AD40A-7F13-4144-A974-987B8E39648A}" type="pres">
      <dgm:prSet presAssocID="{4FC5E3DD-0782-4854-8EA1-48D150B8AF40}" presName="root" presStyleCnt="0"/>
      <dgm:spPr/>
    </dgm:pt>
    <dgm:pt modelId="{D1A4C392-253C-491B-A151-7E0627BBF4CC}" type="pres">
      <dgm:prSet presAssocID="{4FC5E3DD-0782-4854-8EA1-48D150B8AF40}" presName="rootComposite" presStyleCnt="0"/>
      <dgm:spPr/>
    </dgm:pt>
    <dgm:pt modelId="{FE78DFA6-E649-4654-B5AD-A7BF1A23FB4E}" type="pres">
      <dgm:prSet presAssocID="{4FC5E3DD-0782-4854-8EA1-48D150B8AF40}" presName="rootText" presStyleLbl="node1" presStyleIdx="1" presStyleCnt="2" custScaleX="66786" custScaleY="74997"/>
      <dgm:spPr/>
    </dgm:pt>
    <dgm:pt modelId="{E26704E7-E2F3-4CB1-9881-EA90FEDBD1AD}" type="pres">
      <dgm:prSet presAssocID="{4FC5E3DD-0782-4854-8EA1-48D150B8AF40}" presName="rootConnector" presStyleLbl="node1" presStyleIdx="1" presStyleCnt="2"/>
      <dgm:spPr/>
    </dgm:pt>
    <dgm:pt modelId="{C8B55859-8232-486E-A0D3-047447D9443F}" type="pres">
      <dgm:prSet presAssocID="{4FC5E3DD-0782-4854-8EA1-48D150B8AF40}" presName="childShape" presStyleCnt="0"/>
      <dgm:spPr/>
    </dgm:pt>
    <dgm:pt modelId="{02B96620-DE0B-45C3-A809-F74165B77A4A}" type="pres">
      <dgm:prSet presAssocID="{563C8104-8DA1-4122-AD0E-C35EE2B27B92}" presName="Name13" presStyleLbl="parChTrans1D2" presStyleIdx="3" presStyleCnt="6"/>
      <dgm:spPr/>
    </dgm:pt>
    <dgm:pt modelId="{BF53172E-20DD-4069-88FD-1F9C81326015}" type="pres">
      <dgm:prSet presAssocID="{E4CBE444-C4EC-42F9-80EB-A304FE6F32F1}" presName="childText" presStyleLbl="bgAcc1" presStyleIdx="3" presStyleCnt="6" custScaleX="189912" custScaleY="85846" custLinFactNeighborY="-15210">
        <dgm:presLayoutVars>
          <dgm:bulletEnabled val="1"/>
        </dgm:presLayoutVars>
      </dgm:prSet>
      <dgm:spPr/>
    </dgm:pt>
    <dgm:pt modelId="{5C0E6BAC-A3F7-44E9-B187-F2EA06FD0889}" type="pres">
      <dgm:prSet presAssocID="{3DD6769C-089F-4BAB-A914-790DE68EF39E}" presName="Name13" presStyleLbl="parChTrans1D2" presStyleIdx="4" presStyleCnt="6"/>
      <dgm:spPr/>
    </dgm:pt>
    <dgm:pt modelId="{09C90499-00D7-42B1-B4A7-37590899F7B3}" type="pres">
      <dgm:prSet presAssocID="{22E6F980-959E-44A5-A52D-6DC2A65CB570}" presName="childText" presStyleLbl="bgAcc1" presStyleIdx="4" presStyleCnt="6" custScaleX="189912" custScaleY="85846" custLinFactNeighborY="-27862">
        <dgm:presLayoutVars>
          <dgm:bulletEnabled val="1"/>
        </dgm:presLayoutVars>
      </dgm:prSet>
      <dgm:spPr/>
    </dgm:pt>
    <dgm:pt modelId="{9065DF60-91A6-4E87-9DC9-49249270B82E}" type="pres">
      <dgm:prSet presAssocID="{2330445F-09E3-4C44-8DB6-B94EAA706CF6}" presName="Name13" presStyleLbl="parChTrans1D2" presStyleIdx="5" presStyleCnt="6"/>
      <dgm:spPr/>
    </dgm:pt>
    <dgm:pt modelId="{11882168-3369-426D-B3FE-F56E7234AA82}" type="pres">
      <dgm:prSet presAssocID="{181EA28A-56A8-417F-A26D-68F711435AE6}" presName="childText" presStyleLbl="bgAcc1" presStyleIdx="5" presStyleCnt="6" custScaleX="189912" custScaleY="85846" custLinFactNeighborY="-40948">
        <dgm:presLayoutVars>
          <dgm:bulletEnabled val="1"/>
        </dgm:presLayoutVars>
      </dgm:prSet>
      <dgm:spPr/>
    </dgm:pt>
  </dgm:ptLst>
  <dgm:cxnLst>
    <dgm:cxn modelId="{E4A81304-BA3C-49F5-9BAE-A33918A03822}" type="presOf" srcId="{9A06A39A-CF34-4AF0-B574-BB451630597C}" destId="{A6F6A850-BEC3-4C10-AE5C-D74988F0627A}" srcOrd="0" destOrd="0" presId="urn:microsoft.com/office/officeart/2005/8/layout/hierarchy3"/>
    <dgm:cxn modelId="{38F6D608-90F9-443A-BF49-8433A09DEAE5}" type="presOf" srcId="{7398066E-5E15-4209-B0C1-ECEECBA121A5}" destId="{FDE7E77F-F220-43FE-B408-F51276D9C89B}" srcOrd="0" destOrd="0" presId="urn:microsoft.com/office/officeart/2005/8/layout/hierarchy3"/>
    <dgm:cxn modelId="{41818D18-6C44-40DE-B748-44456EB253DE}" type="presOf" srcId="{2330445F-09E3-4C44-8DB6-B94EAA706CF6}" destId="{9065DF60-91A6-4E87-9DC9-49249270B82E}" srcOrd="0" destOrd="0" presId="urn:microsoft.com/office/officeart/2005/8/layout/hierarchy3"/>
    <dgm:cxn modelId="{4E063C19-DB2A-4BC1-B9B4-EFD0EA80E557}" type="presOf" srcId="{3DD6769C-089F-4BAB-A914-790DE68EF39E}" destId="{5C0E6BAC-A3F7-44E9-B187-F2EA06FD0889}" srcOrd="0" destOrd="0" presId="urn:microsoft.com/office/officeart/2005/8/layout/hierarchy3"/>
    <dgm:cxn modelId="{4A19EB21-FBE0-4983-84C6-0444499C6704}" srcId="{E0541824-CC84-451F-9CC2-CABD66E09AAE}" destId="{8EE6D5ED-F7C3-473D-B74D-0DC7567501A4}" srcOrd="0" destOrd="0" parTransId="{319B8AF1-B39A-4BA4-8F3F-536E6F93E9EE}" sibTransId="{47796D17-F97B-43AE-AF42-917C0206AA45}"/>
    <dgm:cxn modelId="{D65DAE25-23A5-49E6-9670-22E3E1B06C63}" type="presOf" srcId="{0B4F9010-265D-44C2-849B-14B283E8AD22}" destId="{FDE7E77F-F220-43FE-B408-F51276D9C89B}" srcOrd="0" destOrd="1" presId="urn:microsoft.com/office/officeart/2005/8/layout/hierarchy3"/>
    <dgm:cxn modelId="{F689F727-F137-447F-AC12-65636997BA03}" srcId="{4FC5E3DD-0782-4854-8EA1-48D150B8AF40}" destId="{181EA28A-56A8-417F-A26D-68F711435AE6}" srcOrd="2" destOrd="0" parTransId="{2330445F-09E3-4C44-8DB6-B94EAA706CF6}" sibTransId="{82B28BB0-C47A-45F4-BA2B-5F6B12FC3A69}"/>
    <dgm:cxn modelId="{477C0A29-D817-4274-97AD-6DB0E872B0CF}" type="presOf" srcId="{E94651D3-3AA1-4D5D-8602-9B923E440E2E}" destId="{11882168-3369-426D-B3FE-F56E7234AA82}" srcOrd="0" destOrd="1" presId="urn:microsoft.com/office/officeart/2005/8/layout/hierarchy3"/>
    <dgm:cxn modelId="{C7C9E12B-E7E2-4FDB-A9CF-C1796AA5AA43}" srcId="{E4CBE444-C4EC-42F9-80EB-A304FE6F32F1}" destId="{72E3C006-DEB2-4D5B-BA20-E8C5AEEEE6A1}" srcOrd="0" destOrd="0" parTransId="{C8AEEC3D-6C1E-4186-90AE-EEDE7D60275E}" sibTransId="{E7D84D06-8264-4BC9-A46E-8166DFDA3DE3}"/>
    <dgm:cxn modelId="{AC233733-0A41-4017-8499-21CCD6DAE1DF}" type="presOf" srcId="{F09E7AAE-9C51-4016-A22A-568C72CB53A5}" destId="{3B218C8A-DB17-441F-944D-77C8806E5022}" srcOrd="0" destOrd="0" presId="urn:microsoft.com/office/officeart/2005/8/layout/hierarchy3"/>
    <dgm:cxn modelId="{4F2BB13A-236A-4675-B9A7-9216E1B909A8}" type="presOf" srcId="{72E3C006-DEB2-4D5B-BA20-E8C5AEEEE6A1}" destId="{BF53172E-20DD-4069-88FD-1F9C81326015}" srcOrd="0" destOrd="1" presId="urn:microsoft.com/office/officeart/2005/8/layout/hierarchy3"/>
    <dgm:cxn modelId="{D4D3A85D-BDB2-4DB0-9320-BCCEC00C77AB}" type="presOf" srcId="{691B071F-2C1B-4E36-8ECC-BDBD0478B10A}" destId="{2D321E71-3A93-4FBE-B2D7-3ADF5D077251}" srcOrd="0" destOrd="0" presId="urn:microsoft.com/office/officeart/2005/8/layout/hierarchy3"/>
    <dgm:cxn modelId="{23D6DE62-848C-436C-BF2E-7A44E09F54B2}" type="presOf" srcId="{4FC5E3DD-0782-4854-8EA1-48D150B8AF40}" destId="{FE78DFA6-E649-4654-B5AD-A7BF1A23FB4E}" srcOrd="0" destOrd="0" presId="urn:microsoft.com/office/officeart/2005/8/layout/hierarchy3"/>
    <dgm:cxn modelId="{CD656B44-3320-42F8-930B-49C4B9614D0C}" type="presOf" srcId="{E0541824-CC84-451F-9CC2-CABD66E09AAE}" destId="{6DA68AF2-4C61-498F-8E5D-E174948B23F0}" srcOrd="0" destOrd="0" presId="urn:microsoft.com/office/officeart/2005/8/layout/hierarchy3"/>
    <dgm:cxn modelId="{19625547-0DF2-413E-91E5-B4177CC16C23}" type="presOf" srcId="{90178A2C-DFBE-4079-AEDA-5099EFE57C7E}" destId="{30933706-CE52-4595-8BA7-D67B11FC9B27}" srcOrd="0" destOrd="0" presId="urn:microsoft.com/office/officeart/2005/8/layout/hierarchy3"/>
    <dgm:cxn modelId="{7DBF3448-AC91-4C1E-AFCD-A2865F36C7D3}" srcId="{22E6F980-959E-44A5-A52D-6DC2A65CB570}" destId="{5D92D3E7-D219-40C0-8C4C-D9D75AEF92E0}" srcOrd="0" destOrd="0" parTransId="{DA359959-921B-4DF2-8F8D-A2DB94E0158C}" sibTransId="{4F074256-B063-44BB-ADAC-8E03720D3C40}"/>
    <dgm:cxn modelId="{C126E14A-F690-40C1-94D3-F977128E7967}" srcId="{691B071F-2C1B-4E36-8ECC-BDBD0478B10A}" destId="{5C541209-73EA-4CA4-B1C6-8DB80CEFD863}" srcOrd="0" destOrd="0" parTransId="{B1696898-8FC6-4819-B55D-5322B2B544FB}" sibTransId="{1D0F984D-359D-448B-A6EB-C5E18D320BB1}"/>
    <dgm:cxn modelId="{8D0AB24D-2FC0-4690-B7C0-2DECD5184787}" srcId="{90178A2C-DFBE-4079-AEDA-5099EFE57C7E}" destId="{E0541824-CC84-451F-9CC2-CABD66E09AAE}" srcOrd="0" destOrd="0" parTransId="{90F80EED-0689-49CE-93EA-ABA2A977AD27}" sibTransId="{F3D13699-84DE-458B-B073-93485264A244}"/>
    <dgm:cxn modelId="{FCB7DE4E-368A-4235-84DE-67E580442F5F}" type="presOf" srcId="{5D92D3E7-D219-40C0-8C4C-D9D75AEF92E0}" destId="{09C90499-00D7-42B1-B4A7-37590899F7B3}" srcOrd="0" destOrd="1" presId="urn:microsoft.com/office/officeart/2005/8/layout/hierarchy3"/>
    <dgm:cxn modelId="{E1DCF64F-F20A-4C1A-955C-7B9B132E8037}" type="presOf" srcId="{5433484D-6116-41D2-BC8E-6F121BE523D4}" destId="{1E983DF8-50A3-44A1-99A9-F7FD7392E8C9}" srcOrd="0" destOrd="1" presId="urn:microsoft.com/office/officeart/2005/8/layout/hierarchy3"/>
    <dgm:cxn modelId="{17CD1871-80AE-4AAD-A82A-87F20F0E29CC}" srcId="{181EA28A-56A8-417F-A26D-68F711435AE6}" destId="{E94651D3-3AA1-4D5D-8602-9B923E440E2E}" srcOrd="0" destOrd="0" parTransId="{AF22F74E-4A9B-46AA-B63E-660FB9EE56F6}" sibTransId="{8DB93E31-1715-4838-9FE5-8CECA25DA5E5}"/>
    <dgm:cxn modelId="{747C5852-3AD7-45CD-90DC-8ADE66B8C3DF}" srcId="{7398066E-5E15-4209-B0C1-ECEECBA121A5}" destId="{0B4F9010-265D-44C2-849B-14B283E8AD22}" srcOrd="0" destOrd="0" parTransId="{038F2091-1661-425E-9B98-DC33F5930344}" sibTransId="{77FCDB3E-9B2A-49FE-B475-1FF9D2C05D35}"/>
    <dgm:cxn modelId="{2EC42A86-D7EE-47BC-9716-7270D3DDDBB2}" type="presOf" srcId="{22E6F980-959E-44A5-A52D-6DC2A65CB570}" destId="{09C90499-00D7-42B1-B4A7-37590899F7B3}" srcOrd="0" destOrd="0" presId="urn:microsoft.com/office/officeart/2005/8/layout/hierarchy3"/>
    <dgm:cxn modelId="{F408B78F-85EA-4169-8094-36ED1767C0F3}" srcId="{7398066E-5E15-4209-B0C1-ECEECBA121A5}" destId="{5FFD59AA-6C81-4C88-9E08-E2176B8B454A}" srcOrd="1" destOrd="0" parTransId="{0F5A8CC4-4071-4987-8452-B20FBB51FB67}" sibTransId="{6F25AF2C-B861-420C-A4CC-BF34349C48FB}"/>
    <dgm:cxn modelId="{10FAD4BE-BB58-4932-80CF-28659452885B}" type="presOf" srcId="{319B8AF1-B39A-4BA4-8F3F-536E6F93E9EE}" destId="{270C61B3-C333-4B91-9E76-9C1F7E0A1797}" srcOrd="0" destOrd="0" presId="urn:microsoft.com/office/officeart/2005/8/layout/hierarchy3"/>
    <dgm:cxn modelId="{CCC411BF-D870-47E6-B9A9-B1541335B57F}" type="presOf" srcId="{181EA28A-56A8-417F-A26D-68F711435AE6}" destId="{11882168-3369-426D-B3FE-F56E7234AA82}" srcOrd="0" destOrd="0" presId="urn:microsoft.com/office/officeart/2005/8/layout/hierarchy3"/>
    <dgm:cxn modelId="{3FB464BF-0A4E-43DE-81EE-DA0BF9FCB92F}" srcId="{E0541824-CC84-451F-9CC2-CABD66E09AAE}" destId="{691B071F-2C1B-4E36-8ECC-BDBD0478B10A}" srcOrd="2" destOrd="0" parTransId="{9A06A39A-CF34-4AF0-B574-BB451630597C}" sibTransId="{5C6F262D-DC5C-4544-9FB5-B61541BDF249}"/>
    <dgm:cxn modelId="{FE277EC9-35D6-40FD-890D-5236A8DD3C9F}" type="presOf" srcId="{8EE6D5ED-F7C3-473D-B74D-0DC7567501A4}" destId="{1E983DF8-50A3-44A1-99A9-F7FD7392E8C9}" srcOrd="0" destOrd="0" presId="urn:microsoft.com/office/officeart/2005/8/layout/hierarchy3"/>
    <dgm:cxn modelId="{0C57D6CF-BAB4-4079-84D0-7E8148B04BEC}" type="presOf" srcId="{5C541209-73EA-4CA4-B1C6-8DB80CEFD863}" destId="{2D321E71-3A93-4FBE-B2D7-3ADF5D077251}" srcOrd="0" destOrd="1" presId="urn:microsoft.com/office/officeart/2005/8/layout/hierarchy3"/>
    <dgm:cxn modelId="{1EFF21D5-90C9-413C-A407-1384DAE51449}" srcId="{8EE6D5ED-F7C3-473D-B74D-0DC7567501A4}" destId="{5433484D-6116-41D2-BC8E-6F121BE523D4}" srcOrd="0" destOrd="0" parTransId="{BFFC4DAD-BF30-48A3-BA30-ED2E69BAD166}" sibTransId="{35C9D5F5-2E3D-4C97-ADF5-0338CDD72A9D}"/>
    <dgm:cxn modelId="{2A8D2FDB-3758-4F21-AB25-790E930E2D40}" type="presOf" srcId="{E4CBE444-C4EC-42F9-80EB-A304FE6F32F1}" destId="{BF53172E-20DD-4069-88FD-1F9C81326015}" srcOrd="0" destOrd="0" presId="urn:microsoft.com/office/officeart/2005/8/layout/hierarchy3"/>
    <dgm:cxn modelId="{4F2345DB-2E8C-4559-BB42-D60DB851A031}" type="presOf" srcId="{5FFD59AA-6C81-4C88-9E08-E2176B8B454A}" destId="{FDE7E77F-F220-43FE-B408-F51276D9C89B}" srcOrd="0" destOrd="2" presId="urn:microsoft.com/office/officeart/2005/8/layout/hierarchy3"/>
    <dgm:cxn modelId="{23EA61DF-3FCC-41B3-9C8C-6D555DD16704}" type="presOf" srcId="{563C8104-8DA1-4122-AD0E-C35EE2B27B92}" destId="{02B96620-DE0B-45C3-A809-F74165B77A4A}" srcOrd="0" destOrd="0" presId="urn:microsoft.com/office/officeart/2005/8/layout/hierarchy3"/>
    <dgm:cxn modelId="{65018FDF-8C44-41C5-A426-C6AC334D977D}" srcId="{E0541824-CC84-451F-9CC2-CABD66E09AAE}" destId="{7398066E-5E15-4209-B0C1-ECEECBA121A5}" srcOrd="1" destOrd="0" parTransId="{F09E7AAE-9C51-4016-A22A-568C72CB53A5}" sibTransId="{C49001AE-4444-4735-933D-1A029AAD2FDD}"/>
    <dgm:cxn modelId="{CA3FC0E0-FED2-4F7A-9F2C-CAD1102F82FE}" type="presOf" srcId="{4FC5E3DD-0782-4854-8EA1-48D150B8AF40}" destId="{E26704E7-E2F3-4CB1-9881-EA90FEDBD1AD}" srcOrd="1" destOrd="0" presId="urn:microsoft.com/office/officeart/2005/8/layout/hierarchy3"/>
    <dgm:cxn modelId="{ECEE7DE5-2526-4A89-BE0B-54A8103A0D56}" srcId="{90178A2C-DFBE-4079-AEDA-5099EFE57C7E}" destId="{4FC5E3DD-0782-4854-8EA1-48D150B8AF40}" srcOrd="1" destOrd="0" parTransId="{8A68CB78-96F9-4B24-9878-D729F7DF836E}" sibTransId="{DC0850D7-2CEA-4995-BEE2-74044CC0177E}"/>
    <dgm:cxn modelId="{AAA38DE9-1B5B-484E-87F6-1CBD2D027F89}" srcId="{4FC5E3DD-0782-4854-8EA1-48D150B8AF40}" destId="{E4CBE444-C4EC-42F9-80EB-A304FE6F32F1}" srcOrd="0" destOrd="0" parTransId="{563C8104-8DA1-4122-AD0E-C35EE2B27B92}" sibTransId="{0312AC0A-5BEF-47CE-8143-3C3444E69C26}"/>
    <dgm:cxn modelId="{70484EF0-054F-4A4A-BC24-27BC92E4403F}" type="presOf" srcId="{E0541824-CC84-451F-9CC2-CABD66E09AAE}" destId="{3D6D6553-4F69-4DED-86B0-C67C5145BD84}" srcOrd="1" destOrd="0" presId="urn:microsoft.com/office/officeart/2005/8/layout/hierarchy3"/>
    <dgm:cxn modelId="{8CC615F4-B74F-4A78-9972-6A1359B0DAB3}" srcId="{4FC5E3DD-0782-4854-8EA1-48D150B8AF40}" destId="{22E6F980-959E-44A5-A52D-6DC2A65CB570}" srcOrd="1" destOrd="0" parTransId="{3DD6769C-089F-4BAB-A914-790DE68EF39E}" sibTransId="{F3F0B5BA-7202-49D0-B358-9608B4296728}"/>
    <dgm:cxn modelId="{2CC569CF-314D-4056-8040-001055275CB9}" type="presParOf" srcId="{30933706-CE52-4595-8BA7-D67B11FC9B27}" destId="{2BF58E17-F089-4C86-A6BE-6F7287CB8055}" srcOrd="0" destOrd="0" presId="urn:microsoft.com/office/officeart/2005/8/layout/hierarchy3"/>
    <dgm:cxn modelId="{41226AF5-68A8-4CBA-A16F-532B84CE1F8B}" type="presParOf" srcId="{2BF58E17-F089-4C86-A6BE-6F7287CB8055}" destId="{3E94C8E0-A72F-49B7-BE64-3D7B8AA15B11}" srcOrd="0" destOrd="0" presId="urn:microsoft.com/office/officeart/2005/8/layout/hierarchy3"/>
    <dgm:cxn modelId="{AD1A54B8-1650-49AD-958C-E39234E940B4}" type="presParOf" srcId="{3E94C8E0-A72F-49B7-BE64-3D7B8AA15B11}" destId="{6DA68AF2-4C61-498F-8E5D-E174948B23F0}" srcOrd="0" destOrd="0" presId="urn:microsoft.com/office/officeart/2005/8/layout/hierarchy3"/>
    <dgm:cxn modelId="{0BC69D1A-8519-46A7-8E2E-53EC5F687D53}" type="presParOf" srcId="{3E94C8E0-A72F-49B7-BE64-3D7B8AA15B11}" destId="{3D6D6553-4F69-4DED-86B0-C67C5145BD84}" srcOrd="1" destOrd="0" presId="urn:microsoft.com/office/officeart/2005/8/layout/hierarchy3"/>
    <dgm:cxn modelId="{03657290-A409-4526-A56F-B9F7F00650DC}" type="presParOf" srcId="{2BF58E17-F089-4C86-A6BE-6F7287CB8055}" destId="{89CD769C-C797-4032-8942-C89D8BB7B314}" srcOrd="1" destOrd="0" presId="urn:microsoft.com/office/officeart/2005/8/layout/hierarchy3"/>
    <dgm:cxn modelId="{EE89025C-2CC2-4156-BD04-8F8B79C47568}" type="presParOf" srcId="{89CD769C-C797-4032-8942-C89D8BB7B314}" destId="{270C61B3-C333-4B91-9E76-9C1F7E0A1797}" srcOrd="0" destOrd="0" presId="urn:microsoft.com/office/officeart/2005/8/layout/hierarchy3"/>
    <dgm:cxn modelId="{CBE344AD-E0E8-4538-9B15-4E0CE2A8AC23}" type="presParOf" srcId="{89CD769C-C797-4032-8942-C89D8BB7B314}" destId="{1E983DF8-50A3-44A1-99A9-F7FD7392E8C9}" srcOrd="1" destOrd="0" presId="urn:microsoft.com/office/officeart/2005/8/layout/hierarchy3"/>
    <dgm:cxn modelId="{D9A60A22-5D7A-4E86-83AE-560A2873F256}" type="presParOf" srcId="{89CD769C-C797-4032-8942-C89D8BB7B314}" destId="{3B218C8A-DB17-441F-944D-77C8806E5022}" srcOrd="2" destOrd="0" presId="urn:microsoft.com/office/officeart/2005/8/layout/hierarchy3"/>
    <dgm:cxn modelId="{5D66E9FC-B505-4910-A025-9074AFE1B4AC}" type="presParOf" srcId="{89CD769C-C797-4032-8942-C89D8BB7B314}" destId="{FDE7E77F-F220-43FE-B408-F51276D9C89B}" srcOrd="3" destOrd="0" presId="urn:microsoft.com/office/officeart/2005/8/layout/hierarchy3"/>
    <dgm:cxn modelId="{B881732B-B9F3-40AB-A3B4-6C368C322D64}" type="presParOf" srcId="{89CD769C-C797-4032-8942-C89D8BB7B314}" destId="{A6F6A850-BEC3-4C10-AE5C-D74988F0627A}" srcOrd="4" destOrd="0" presId="urn:microsoft.com/office/officeart/2005/8/layout/hierarchy3"/>
    <dgm:cxn modelId="{484A3C28-DAFE-4521-81D1-AAEB0FE2873D}" type="presParOf" srcId="{89CD769C-C797-4032-8942-C89D8BB7B314}" destId="{2D321E71-3A93-4FBE-B2D7-3ADF5D077251}" srcOrd="5" destOrd="0" presId="urn:microsoft.com/office/officeart/2005/8/layout/hierarchy3"/>
    <dgm:cxn modelId="{7A9EEF6A-D64D-4CF3-A627-3B928BEE5C69}" type="presParOf" srcId="{30933706-CE52-4595-8BA7-D67B11FC9B27}" destId="{3F2AD40A-7F13-4144-A974-987B8E39648A}" srcOrd="1" destOrd="0" presId="urn:microsoft.com/office/officeart/2005/8/layout/hierarchy3"/>
    <dgm:cxn modelId="{58F5C785-BD11-4B01-BE9B-D9C424E55A1C}" type="presParOf" srcId="{3F2AD40A-7F13-4144-A974-987B8E39648A}" destId="{D1A4C392-253C-491B-A151-7E0627BBF4CC}" srcOrd="0" destOrd="0" presId="urn:microsoft.com/office/officeart/2005/8/layout/hierarchy3"/>
    <dgm:cxn modelId="{F0A184DB-8101-4DD4-8137-CB3A27FB60E2}" type="presParOf" srcId="{D1A4C392-253C-491B-A151-7E0627BBF4CC}" destId="{FE78DFA6-E649-4654-B5AD-A7BF1A23FB4E}" srcOrd="0" destOrd="0" presId="urn:microsoft.com/office/officeart/2005/8/layout/hierarchy3"/>
    <dgm:cxn modelId="{AEE9E97B-615F-46CE-8952-E077B9931CF9}" type="presParOf" srcId="{D1A4C392-253C-491B-A151-7E0627BBF4CC}" destId="{E26704E7-E2F3-4CB1-9881-EA90FEDBD1AD}" srcOrd="1" destOrd="0" presId="urn:microsoft.com/office/officeart/2005/8/layout/hierarchy3"/>
    <dgm:cxn modelId="{16E8545C-5A6A-4C2F-8F9E-93DBBECAF700}" type="presParOf" srcId="{3F2AD40A-7F13-4144-A974-987B8E39648A}" destId="{C8B55859-8232-486E-A0D3-047447D9443F}" srcOrd="1" destOrd="0" presId="urn:microsoft.com/office/officeart/2005/8/layout/hierarchy3"/>
    <dgm:cxn modelId="{075CF763-D8D9-4EF4-B2E9-559AB4179E23}" type="presParOf" srcId="{C8B55859-8232-486E-A0D3-047447D9443F}" destId="{02B96620-DE0B-45C3-A809-F74165B77A4A}" srcOrd="0" destOrd="0" presId="urn:microsoft.com/office/officeart/2005/8/layout/hierarchy3"/>
    <dgm:cxn modelId="{1FEA0117-672D-4EC6-B1B5-27AF2FB91E39}" type="presParOf" srcId="{C8B55859-8232-486E-A0D3-047447D9443F}" destId="{BF53172E-20DD-4069-88FD-1F9C81326015}" srcOrd="1" destOrd="0" presId="urn:microsoft.com/office/officeart/2005/8/layout/hierarchy3"/>
    <dgm:cxn modelId="{045ADB5D-351F-4300-B503-67A0376DBECC}" type="presParOf" srcId="{C8B55859-8232-486E-A0D3-047447D9443F}" destId="{5C0E6BAC-A3F7-44E9-B187-F2EA06FD0889}" srcOrd="2" destOrd="0" presId="urn:microsoft.com/office/officeart/2005/8/layout/hierarchy3"/>
    <dgm:cxn modelId="{D6431B83-B592-4839-A017-6218EC062D1F}" type="presParOf" srcId="{C8B55859-8232-486E-A0D3-047447D9443F}" destId="{09C90499-00D7-42B1-B4A7-37590899F7B3}" srcOrd="3" destOrd="0" presId="urn:microsoft.com/office/officeart/2005/8/layout/hierarchy3"/>
    <dgm:cxn modelId="{AAC4BB52-B04A-4736-8A4C-1350E7037DD4}" type="presParOf" srcId="{C8B55859-8232-486E-A0D3-047447D9443F}" destId="{9065DF60-91A6-4E87-9DC9-49249270B82E}" srcOrd="4" destOrd="0" presId="urn:microsoft.com/office/officeart/2005/8/layout/hierarchy3"/>
    <dgm:cxn modelId="{8A0EE108-B4D8-4F81-8A71-33C2E9125DCE}" type="presParOf" srcId="{C8B55859-8232-486E-A0D3-047447D9443F}" destId="{11882168-3369-426D-B3FE-F56E7234AA82}"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30956D0-638E-48E3-8963-F9B05A2B1AD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FD10E59-238C-4E44-9283-BEB7C8E1FF23}">
      <dgm:prSet/>
      <dgm:spPr/>
      <dgm:t>
        <a:bodyPr/>
        <a:lstStyle/>
        <a:p>
          <a:r>
            <a:rPr lang="en-US"/>
            <a:t>Trusted Types is an expression which can be added to a Content-Security-Policy</a:t>
          </a:r>
        </a:p>
      </dgm:t>
    </dgm:pt>
    <dgm:pt modelId="{C12EABAB-C6F3-4C34-AE62-44F561047215}" type="parTrans" cxnId="{D0236A17-D437-4495-91FF-09488D8BD17C}">
      <dgm:prSet/>
      <dgm:spPr/>
      <dgm:t>
        <a:bodyPr/>
        <a:lstStyle/>
        <a:p>
          <a:endParaRPr lang="en-US"/>
        </a:p>
      </dgm:t>
    </dgm:pt>
    <dgm:pt modelId="{220048A3-82E3-4860-968F-12ADB169328D}" type="sibTrans" cxnId="{D0236A17-D437-4495-91FF-09488D8BD17C}">
      <dgm:prSet/>
      <dgm:spPr/>
      <dgm:t>
        <a:bodyPr/>
        <a:lstStyle/>
        <a:p>
          <a:endParaRPr lang="en-US"/>
        </a:p>
      </dgm:t>
    </dgm:pt>
    <dgm:pt modelId="{0F4BFAE1-8D79-45EA-91FF-4E6C5E341264}">
      <dgm:prSet/>
      <dgm:spPr/>
      <dgm:t>
        <a:bodyPr/>
        <a:lstStyle/>
        <a:p>
          <a:r>
            <a:rPr lang="en-US"/>
            <a:t>Trusted Types is a browser-supported mechanism to prevent the injection of malicious or unsafe data in a webpage.</a:t>
          </a:r>
        </a:p>
      </dgm:t>
    </dgm:pt>
    <dgm:pt modelId="{A9A7BDCA-033F-4E74-B451-571602A2D095}" type="parTrans" cxnId="{60AD61DF-B34E-4691-9B0E-31D8B109A35A}">
      <dgm:prSet/>
      <dgm:spPr/>
      <dgm:t>
        <a:bodyPr/>
        <a:lstStyle/>
        <a:p>
          <a:endParaRPr lang="en-US"/>
        </a:p>
      </dgm:t>
    </dgm:pt>
    <dgm:pt modelId="{4CB0F37C-EA1A-4D6B-B652-FF8D0BE0EAC8}" type="sibTrans" cxnId="{60AD61DF-B34E-4691-9B0E-31D8B109A35A}">
      <dgm:prSet/>
      <dgm:spPr/>
      <dgm:t>
        <a:bodyPr/>
        <a:lstStyle/>
        <a:p>
          <a:endParaRPr lang="en-US"/>
        </a:p>
      </dgm:t>
    </dgm:pt>
    <dgm:pt modelId="{0D5D43FD-643C-445C-8E9D-18B434D84CB7}" type="pres">
      <dgm:prSet presAssocID="{630956D0-638E-48E3-8963-F9B05A2B1ADD}" presName="linear" presStyleCnt="0">
        <dgm:presLayoutVars>
          <dgm:animLvl val="lvl"/>
          <dgm:resizeHandles val="exact"/>
        </dgm:presLayoutVars>
      </dgm:prSet>
      <dgm:spPr/>
    </dgm:pt>
    <dgm:pt modelId="{6A3FE55B-C19A-4C3C-A2A1-37866783BFFA}" type="pres">
      <dgm:prSet presAssocID="{3FD10E59-238C-4E44-9283-BEB7C8E1FF23}" presName="parentText" presStyleLbl="node1" presStyleIdx="0" presStyleCnt="2">
        <dgm:presLayoutVars>
          <dgm:chMax val="0"/>
          <dgm:bulletEnabled val="1"/>
        </dgm:presLayoutVars>
      </dgm:prSet>
      <dgm:spPr/>
    </dgm:pt>
    <dgm:pt modelId="{E46D7109-F32E-4FB5-BF4C-53D0B5900307}" type="pres">
      <dgm:prSet presAssocID="{220048A3-82E3-4860-968F-12ADB169328D}" presName="spacer" presStyleCnt="0"/>
      <dgm:spPr/>
    </dgm:pt>
    <dgm:pt modelId="{22366BC1-9BB8-4701-822B-E4EEE1D0EC3E}" type="pres">
      <dgm:prSet presAssocID="{0F4BFAE1-8D79-45EA-91FF-4E6C5E341264}" presName="parentText" presStyleLbl="node1" presStyleIdx="1" presStyleCnt="2">
        <dgm:presLayoutVars>
          <dgm:chMax val="0"/>
          <dgm:bulletEnabled val="1"/>
        </dgm:presLayoutVars>
      </dgm:prSet>
      <dgm:spPr/>
    </dgm:pt>
  </dgm:ptLst>
  <dgm:cxnLst>
    <dgm:cxn modelId="{D0236A17-D437-4495-91FF-09488D8BD17C}" srcId="{630956D0-638E-48E3-8963-F9B05A2B1ADD}" destId="{3FD10E59-238C-4E44-9283-BEB7C8E1FF23}" srcOrd="0" destOrd="0" parTransId="{C12EABAB-C6F3-4C34-AE62-44F561047215}" sibTransId="{220048A3-82E3-4860-968F-12ADB169328D}"/>
    <dgm:cxn modelId="{FCCC2D6B-218B-4B73-98F6-95B0EE5DC587}" type="presOf" srcId="{0F4BFAE1-8D79-45EA-91FF-4E6C5E341264}" destId="{22366BC1-9BB8-4701-822B-E4EEE1D0EC3E}" srcOrd="0" destOrd="0" presId="urn:microsoft.com/office/officeart/2005/8/layout/vList2"/>
    <dgm:cxn modelId="{CC264D72-E9BA-4EB4-999C-F9D235509DC9}" type="presOf" srcId="{630956D0-638E-48E3-8963-F9B05A2B1ADD}" destId="{0D5D43FD-643C-445C-8E9D-18B434D84CB7}" srcOrd="0" destOrd="0" presId="urn:microsoft.com/office/officeart/2005/8/layout/vList2"/>
    <dgm:cxn modelId="{856ADB79-0223-415E-B094-4B71E7CB492F}" type="presOf" srcId="{3FD10E59-238C-4E44-9283-BEB7C8E1FF23}" destId="{6A3FE55B-C19A-4C3C-A2A1-37866783BFFA}" srcOrd="0" destOrd="0" presId="urn:microsoft.com/office/officeart/2005/8/layout/vList2"/>
    <dgm:cxn modelId="{60AD61DF-B34E-4691-9B0E-31D8B109A35A}" srcId="{630956D0-638E-48E3-8963-F9B05A2B1ADD}" destId="{0F4BFAE1-8D79-45EA-91FF-4E6C5E341264}" srcOrd="1" destOrd="0" parTransId="{A9A7BDCA-033F-4E74-B451-571602A2D095}" sibTransId="{4CB0F37C-EA1A-4D6B-B652-FF8D0BE0EAC8}"/>
    <dgm:cxn modelId="{ABB091DC-17C0-4914-9407-24FB65D7ACEB}" type="presParOf" srcId="{0D5D43FD-643C-445C-8E9D-18B434D84CB7}" destId="{6A3FE55B-C19A-4C3C-A2A1-37866783BFFA}" srcOrd="0" destOrd="0" presId="urn:microsoft.com/office/officeart/2005/8/layout/vList2"/>
    <dgm:cxn modelId="{1F28DCFB-8622-4DDE-92F8-64610E0469BB}" type="presParOf" srcId="{0D5D43FD-643C-445C-8E9D-18B434D84CB7}" destId="{E46D7109-F32E-4FB5-BF4C-53D0B5900307}" srcOrd="1" destOrd="0" presId="urn:microsoft.com/office/officeart/2005/8/layout/vList2"/>
    <dgm:cxn modelId="{A66F1E11-DFCC-4156-85AA-C954AF1330E2}" type="presParOf" srcId="{0D5D43FD-643C-445C-8E9D-18B434D84CB7}" destId="{22366BC1-9BB8-4701-822B-E4EEE1D0EC3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30956D0-638E-48E3-8963-F9B05A2B1AD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FD10E59-238C-4E44-9283-BEB7C8E1FF23}">
      <dgm:prSet/>
      <dgm:spPr/>
      <dgm:t>
        <a:bodyPr/>
        <a:lstStyle/>
        <a:p>
          <a:r>
            <a:rPr lang="en-US"/>
            <a:t>Trusted Types does not interfere with any other HTML elements</a:t>
          </a:r>
        </a:p>
      </dgm:t>
    </dgm:pt>
    <dgm:pt modelId="{C12EABAB-C6F3-4C34-AE62-44F561047215}" type="parTrans" cxnId="{D0236A17-D437-4495-91FF-09488D8BD17C}">
      <dgm:prSet/>
      <dgm:spPr/>
      <dgm:t>
        <a:bodyPr/>
        <a:lstStyle/>
        <a:p>
          <a:endParaRPr lang="en-US"/>
        </a:p>
      </dgm:t>
    </dgm:pt>
    <dgm:pt modelId="{220048A3-82E3-4860-968F-12ADB169328D}" type="sibTrans" cxnId="{D0236A17-D437-4495-91FF-09488D8BD17C}">
      <dgm:prSet/>
      <dgm:spPr/>
      <dgm:t>
        <a:bodyPr/>
        <a:lstStyle/>
        <a:p>
          <a:endParaRPr lang="en-US"/>
        </a:p>
      </dgm:t>
    </dgm:pt>
    <dgm:pt modelId="{0F4BFAE1-8D79-45EA-91FF-4E6C5E341264}">
      <dgm:prSet/>
      <dgm:spPr/>
      <dgm:t>
        <a:bodyPr/>
        <a:lstStyle/>
        <a:p>
          <a:r>
            <a:rPr lang="en-US"/>
            <a:t>You can even use </a:t>
          </a:r>
          <a:r>
            <a:rPr lang="en-US" i="1" err="1"/>
            <a:t>innerText</a:t>
          </a:r>
          <a:r>
            <a:rPr lang="en-US"/>
            <a:t> with Trusted Types because those are from contextual DOM APIs which are safe to use</a:t>
          </a:r>
        </a:p>
      </dgm:t>
    </dgm:pt>
    <dgm:pt modelId="{A9A7BDCA-033F-4E74-B451-571602A2D095}" type="parTrans" cxnId="{60AD61DF-B34E-4691-9B0E-31D8B109A35A}">
      <dgm:prSet/>
      <dgm:spPr/>
      <dgm:t>
        <a:bodyPr/>
        <a:lstStyle/>
        <a:p>
          <a:endParaRPr lang="en-US"/>
        </a:p>
      </dgm:t>
    </dgm:pt>
    <dgm:pt modelId="{4CB0F37C-EA1A-4D6B-B652-FF8D0BE0EAC8}" type="sibTrans" cxnId="{60AD61DF-B34E-4691-9B0E-31D8B109A35A}">
      <dgm:prSet/>
      <dgm:spPr/>
      <dgm:t>
        <a:bodyPr/>
        <a:lstStyle/>
        <a:p>
          <a:endParaRPr lang="en-US"/>
        </a:p>
      </dgm:t>
    </dgm:pt>
    <dgm:pt modelId="{0D5D43FD-643C-445C-8E9D-18B434D84CB7}" type="pres">
      <dgm:prSet presAssocID="{630956D0-638E-48E3-8963-F9B05A2B1ADD}" presName="linear" presStyleCnt="0">
        <dgm:presLayoutVars>
          <dgm:animLvl val="lvl"/>
          <dgm:resizeHandles val="exact"/>
        </dgm:presLayoutVars>
      </dgm:prSet>
      <dgm:spPr/>
    </dgm:pt>
    <dgm:pt modelId="{6A3FE55B-C19A-4C3C-A2A1-37866783BFFA}" type="pres">
      <dgm:prSet presAssocID="{3FD10E59-238C-4E44-9283-BEB7C8E1FF23}" presName="parentText" presStyleLbl="node1" presStyleIdx="0" presStyleCnt="2">
        <dgm:presLayoutVars>
          <dgm:chMax val="0"/>
          <dgm:bulletEnabled val="1"/>
        </dgm:presLayoutVars>
      </dgm:prSet>
      <dgm:spPr/>
    </dgm:pt>
    <dgm:pt modelId="{E46D7109-F32E-4FB5-BF4C-53D0B5900307}" type="pres">
      <dgm:prSet presAssocID="{220048A3-82E3-4860-968F-12ADB169328D}" presName="spacer" presStyleCnt="0"/>
      <dgm:spPr/>
    </dgm:pt>
    <dgm:pt modelId="{22366BC1-9BB8-4701-822B-E4EEE1D0EC3E}" type="pres">
      <dgm:prSet presAssocID="{0F4BFAE1-8D79-45EA-91FF-4E6C5E341264}" presName="parentText" presStyleLbl="node1" presStyleIdx="1" presStyleCnt="2">
        <dgm:presLayoutVars>
          <dgm:chMax val="0"/>
          <dgm:bulletEnabled val="1"/>
        </dgm:presLayoutVars>
      </dgm:prSet>
      <dgm:spPr/>
    </dgm:pt>
  </dgm:ptLst>
  <dgm:cxnLst>
    <dgm:cxn modelId="{D0236A17-D437-4495-91FF-09488D8BD17C}" srcId="{630956D0-638E-48E3-8963-F9B05A2B1ADD}" destId="{3FD10E59-238C-4E44-9283-BEB7C8E1FF23}" srcOrd="0" destOrd="0" parTransId="{C12EABAB-C6F3-4C34-AE62-44F561047215}" sibTransId="{220048A3-82E3-4860-968F-12ADB169328D}"/>
    <dgm:cxn modelId="{FCCC2D6B-218B-4B73-98F6-95B0EE5DC587}" type="presOf" srcId="{0F4BFAE1-8D79-45EA-91FF-4E6C5E341264}" destId="{22366BC1-9BB8-4701-822B-E4EEE1D0EC3E}" srcOrd="0" destOrd="0" presId="urn:microsoft.com/office/officeart/2005/8/layout/vList2"/>
    <dgm:cxn modelId="{CC264D72-E9BA-4EB4-999C-F9D235509DC9}" type="presOf" srcId="{630956D0-638E-48E3-8963-F9B05A2B1ADD}" destId="{0D5D43FD-643C-445C-8E9D-18B434D84CB7}" srcOrd="0" destOrd="0" presId="urn:microsoft.com/office/officeart/2005/8/layout/vList2"/>
    <dgm:cxn modelId="{856ADB79-0223-415E-B094-4B71E7CB492F}" type="presOf" srcId="{3FD10E59-238C-4E44-9283-BEB7C8E1FF23}" destId="{6A3FE55B-C19A-4C3C-A2A1-37866783BFFA}" srcOrd="0" destOrd="0" presId="urn:microsoft.com/office/officeart/2005/8/layout/vList2"/>
    <dgm:cxn modelId="{60AD61DF-B34E-4691-9B0E-31D8B109A35A}" srcId="{630956D0-638E-48E3-8963-F9B05A2B1ADD}" destId="{0F4BFAE1-8D79-45EA-91FF-4E6C5E341264}" srcOrd="1" destOrd="0" parTransId="{A9A7BDCA-033F-4E74-B451-571602A2D095}" sibTransId="{4CB0F37C-EA1A-4D6B-B652-FF8D0BE0EAC8}"/>
    <dgm:cxn modelId="{ABB091DC-17C0-4914-9407-24FB65D7ACEB}" type="presParOf" srcId="{0D5D43FD-643C-445C-8E9D-18B434D84CB7}" destId="{6A3FE55B-C19A-4C3C-A2A1-37866783BFFA}" srcOrd="0" destOrd="0" presId="urn:microsoft.com/office/officeart/2005/8/layout/vList2"/>
    <dgm:cxn modelId="{1F28DCFB-8622-4DDE-92F8-64610E0469BB}" type="presParOf" srcId="{0D5D43FD-643C-445C-8E9D-18B434D84CB7}" destId="{E46D7109-F32E-4FB5-BF4C-53D0B5900307}" srcOrd="1" destOrd="0" presId="urn:microsoft.com/office/officeart/2005/8/layout/vList2"/>
    <dgm:cxn modelId="{A66F1E11-DFCC-4156-85AA-C954AF1330E2}" type="presParOf" srcId="{0D5D43FD-643C-445C-8E9D-18B434D84CB7}" destId="{22366BC1-9BB8-4701-822B-E4EEE1D0EC3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0956D0-638E-48E3-8963-F9B05A2B1AD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FD10E59-238C-4E44-9283-BEB7C8E1FF23}">
      <dgm:prSet/>
      <dgm:spPr/>
      <dgm:t>
        <a:bodyPr/>
        <a:lstStyle/>
        <a:p>
          <a:r>
            <a:rPr lang="en-US"/>
            <a:t>Mitigate DOM-based XSS</a:t>
          </a:r>
        </a:p>
      </dgm:t>
    </dgm:pt>
    <dgm:pt modelId="{C12EABAB-C6F3-4C34-AE62-44F561047215}" type="parTrans" cxnId="{D0236A17-D437-4495-91FF-09488D8BD17C}">
      <dgm:prSet/>
      <dgm:spPr/>
      <dgm:t>
        <a:bodyPr/>
        <a:lstStyle/>
        <a:p>
          <a:endParaRPr lang="en-US"/>
        </a:p>
      </dgm:t>
    </dgm:pt>
    <dgm:pt modelId="{220048A3-82E3-4860-968F-12ADB169328D}" type="sibTrans" cxnId="{D0236A17-D437-4495-91FF-09488D8BD17C}">
      <dgm:prSet/>
      <dgm:spPr/>
      <dgm:t>
        <a:bodyPr/>
        <a:lstStyle/>
        <a:p>
          <a:endParaRPr lang="en-US"/>
        </a:p>
      </dgm:t>
    </dgm:pt>
    <dgm:pt modelId="{0F4BFAE1-8D79-45EA-91FF-4E6C5E341264}">
      <dgm:prSet/>
      <dgm:spPr>
        <a:solidFill>
          <a:schemeClr val="accent4"/>
        </a:solidFill>
      </dgm:spPr>
      <dgm:t>
        <a:bodyPr/>
        <a:lstStyle/>
        <a:p>
          <a:r>
            <a:rPr lang="en-US">
              <a:solidFill>
                <a:schemeClr val="tx1"/>
              </a:solidFill>
            </a:rPr>
            <a:t>Bootstrap, jQuery vulns are mitigated as well</a:t>
          </a:r>
        </a:p>
      </dgm:t>
    </dgm:pt>
    <dgm:pt modelId="{A9A7BDCA-033F-4E74-B451-571602A2D095}" type="parTrans" cxnId="{60AD61DF-B34E-4691-9B0E-31D8B109A35A}">
      <dgm:prSet/>
      <dgm:spPr/>
      <dgm:t>
        <a:bodyPr/>
        <a:lstStyle/>
        <a:p>
          <a:endParaRPr lang="en-US"/>
        </a:p>
      </dgm:t>
    </dgm:pt>
    <dgm:pt modelId="{4CB0F37C-EA1A-4D6B-B652-FF8D0BE0EAC8}" type="sibTrans" cxnId="{60AD61DF-B34E-4691-9B0E-31D8B109A35A}">
      <dgm:prSet/>
      <dgm:spPr/>
      <dgm:t>
        <a:bodyPr/>
        <a:lstStyle/>
        <a:p>
          <a:endParaRPr lang="en-US"/>
        </a:p>
      </dgm:t>
    </dgm:pt>
    <dgm:pt modelId="{7361F113-9AB5-45C1-809C-2866C1039B3E}">
      <dgm:prSet/>
      <dgm:spPr/>
      <dgm:t>
        <a:bodyPr/>
        <a:lstStyle/>
        <a:p>
          <a:r>
            <a:rPr lang="en-US"/>
            <a:t>Addresses mixed framework patterns to address security gaps</a:t>
          </a:r>
        </a:p>
      </dgm:t>
    </dgm:pt>
    <dgm:pt modelId="{C311D03C-00FF-4367-B3B6-DBB0945C98E9}" type="parTrans" cxnId="{DAE23FA2-367D-4FCF-8F58-A364B9B7A084}">
      <dgm:prSet/>
      <dgm:spPr/>
      <dgm:t>
        <a:bodyPr/>
        <a:lstStyle/>
        <a:p>
          <a:endParaRPr lang="en-US"/>
        </a:p>
      </dgm:t>
    </dgm:pt>
    <dgm:pt modelId="{BD856B24-B605-40CA-8EF0-03BAB8FE764B}" type="sibTrans" cxnId="{DAE23FA2-367D-4FCF-8F58-A364B9B7A084}">
      <dgm:prSet/>
      <dgm:spPr/>
      <dgm:t>
        <a:bodyPr/>
        <a:lstStyle/>
        <a:p>
          <a:endParaRPr lang="en-US"/>
        </a:p>
      </dgm:t>
    </dgm:pt>
    <dgm:pt modelId="{0D5D43FD-643C-445C-8E9D-18B434D84CB7}" type="pres">
      <dgm:prSet presAssocID="{630956D0-638E-48E3-8963-F9B05A2B1ADD}" presName="linear" presStyleCnt="0">
        <dgm:presLayoutVars>
          <dgm:animLvl val="lvl"/>
          <dgm:resizeHandles val="exact"/>
        </dgm:presLayoutVars>
      </dgm:prSet>
      <dgm:spPr/>
    </dgm:pt>
    <dgm:pt modelId="{6A3FE55B-C19A-4C3C-A2A1-37866783BFFA}" type="pres">
      <dgm:prSet presAssocID="{3FD10E59-238C-4E44-9283-BEB7C8E1FF23}" presName="parentText" presStyleLbl="node1" presStyleIdx="0" presStyleCnt="3">
        <dgm:presLayoutVars>
          <dgm:chMax val="0"/>
          <dgm:bulletEnabled val="1"/>
        </dgm:presLayoutVars>
      </dgm:prSet>
      <dgm:spPr/>
    </dgm:pt>
    <dgm:pt modelId="{E46D7109-F32E-4FB5-BF4C-53D0B5900307}" type="pres">
      <dgm:prSet presAssocID="{220048A3-82E3-4860-968F-12ADB169328D}" presName="spacer" presStyleCnt="0"/>
      <dgm:spPr/>
    </dgm:pt>
    <dgm:pt modelId="{22366BC1-9BB8-4701-822B-E4EEE1D0EC3E}" type="pres">
      <dgm:prSet presAssocID="{0F4BFAE1-8D79-45EA-91FF-4E6C5E341264}" presName="parentText" presStyleLbl="node1" presStyleIdx="1" presStyleCnt="3">
        <dgm:presLayoutVars>
          <dgm:chMax val="0"/>
          <dgm:bulletEnabled val="1"/>
        </dgm:presLayoutVars>
      </dgm:prSet>
      <dgm:spPr/>
    </dgm:pt>
    <dgm:pt modelId="{AA84AFF2-ED3E-46CF-89FA-F35A4C224DDE}" type="pres">
      <dgm:prSet presAssocID="{4CB0F37C-EA1A-4D6B-B652-FF8D0BE0EAC8}" presName="spacer" presStyleCnt="0"/>
      <dgm:spPr/>
    </dgm:pt>
    <dgm:pt modelId="{30A03D60-8EC8-418A-A3F3-08596AB7AFA4}" type="pres">
      <dgm:prSet presAssocID="{7361F113-9AB5-45C1-809C-2866C1039B3E}" presName="parentText" presStyleLbl="node1" presStyleIdx="2" presStyleCnt="3">
        <dgm:presLayoutVars>
          <dgm:chMax val="0"/>
          <dgm:bulletEnabled val="1"/>
        </dgm:presLayoutVars>
      </dgm:prSet>
      <dgm:spPr/>
    </dgm:pt>
  </dgm:ptLst>
  <dgm:cxnLst>
    <dgm:cxn modelId="{D0236A17-D437-4495-91FF-09488D8BD17C}" srcId="{630956D0-638E-48E3-8963-F9B05A2B1ADD}" destId="{3FD10E59-238C-4E44-9283-BEB7C8E1FF23}" srcOrd="0" destOrd="0" parTransId="{C12EABAB-C6F3-4C34-AE62-44F561047215}" sibTransId="{220048A3-82E3-4860-968F-12ADB169328D}"/>
    <dgm:cxn modelId="{FCCC2D6B-218B-4B73-98F6-95B0EE5DC587}" type="presOf" srcId="{0F4BFAE1-8D79-45EA-91FF-4E6C5E341264}" destId="{22366BC1-9BB8-4701-822B-E4EEE1D0EC3E}" srcOrd="0" destOrd="0" presId="urn:microsoft.com/office/officeart/2005/8/layout/vList2"/>
    <dgm:cxn modelId="{CC264D72-E9BA-4EB4-999C-F9D235509DC9}" type="presOf" srcId="{630956D0-638E-48E3-8963-F9B05A2B1ADD}" destId="{0D5D43FD-643C-445C-8E9D-18B434D84CB7}" srcOrd="0" destOrd="0" presId="urn:microsoft.com/office/officeart/2005/8/layout/vList2"/>
    <dgm:cxn modelId="{856ADB79-0223-415E-B094-4B71E7CB492F}" type="presOf" srcId="{3FD10E59-238C-4E44-9283-BEB7C8E1FF23}" destId="{6A3FE55B-C19A-4C3C-A2A1-37866783BFFA}" srcOrd="0" destOrd="0" presId="urn:microsoft.com/office/officeart/2005/8/layout/vList2"/>
    <dgm:cxn modelId="{DAE23FA2-367D-4FCF-8F58-A364B9B7A084}" srcId="{630956D0-638E-48E3-8963-F9B05A2B1ADD}" destId="{7361F113-9AB5-45C1-809C-2866C1039B3E}" srcOrd="2" destOrd="0" parTransId="{C311D03C-00FF-4367-B3B6-DBB0945C98E9}" sibTransId="{BD856B24-B605-40CA-8EF0-03BAB8FE764B}"/>
    <dgm:cxn modelId="{60AD61DF-B34E-4691-9B0E-31D8B109A35A}" srcId="{630956D0-638E-48E3-8963-F9B05A2B1ADD}" destId="{0F4BFAE1-8D79-45EA-91FF-4E6C5E341264}" srcOrd="1" destOrd="0" parTransId="{A9A7BDCA-033F-4E74-B451-571602A2D095}" sibTransId="{4CB0F37C-EA1A-4D6B-B652-FF8D0BE0EAC8}"/>
    <dgm:cxn modelId="{43428EEB-0F8F-4167-9AAF-ED142E4FB30E}" type="presOf" srcId="{7361F113-9AB5-45C1-809C-2866C1039B3E}" destId="{30A03D60-8EC8-418A-A3F3-08596AB7AFA4}" srcOrd="0" destOrd="0" presId="urn:microsoft.com/office/officeart/2005/8/layout/vList2"/>
    <dgm:cxn modelId="{ABB091DC-17C0-4914-9407-24FB65D7ACEB}" type="presParOf" srcId="{0D5D43FD-643C-445C-8E9D-18B434D84CB7}" destId="{6A3FE55B-C19A-4C3C-A2A1-37866783BFFA}" srcOrd="0" destOrd="0" presId="urn:microsoft.com/office/officeart/2005/8/layout/vList2"/>
    <dgm:cxn modelId="{1F28DCFB-8622-4DDE-92F8-64610E0469BB}" type="presParOf" srcId="{0D5D43FD-643C-445C-8E9D-18B434D84CB7}" destId="{E46D7109-F32E-4FB5-BF4C-53D0B5900307}" srcOrd="1" destOrd="0" presId="urn:microsoft.com/office/officeart/2005/8/layout/vList2"/>
    <dgm:cxn modelId="{A66F1E11-DFCC-4156-85AA-C954AF1330E2}" type="presParOf" srcId="{0D5D43FD-643C-445C-8E9D-18B434D84CB7}" destId="{22366BC1-9BB8-4701-822B-E4EEE1D0EC3E}" srcOrd="2" destOrd="0" presId="urn:microsoft.com/office/officeart/2005/8/layout/vList2"/>
    <dgm:cxn modelId="{2D7D1A4D-8FF5-48B5-A937-75CFB5D18C50}" type="presParOf" srcId="{0D5D43FD-643C-445C-8E9D-18B434D84CB7}" destId="{AA84AFF2-ED3E-46CF-89FA-F35A4C224DDE}" srcOrd="3" destOrd="0" presId="urn:microsoft.com/office/officeart/2005/8/layout/vList2"/>
    <dgm:cxn modelId="{67282BA1-A880-467F-8DC5-68AF19C55E8B}" type="presParOf" srcId="{0D5D43FD-643C-445C-8E9D-18B434D84CB7}" destId="{30A03D60-8EC8-418A-A3F3-08596AB7AFA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0956D0-638E-48E3-8963-F9B05A2B1AD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FD10E59-238C-4E44-9283-BEB7C8E1FF23}">
      <dgm:prSet/>
      <dgm:spPr/>
      <dgm:t>
        <a:bodyPr/>
        <a:lstStyle/>
        <a:p>
          <a:r>
            <a:rPr lang="en-US">
              <a:hlinkClick xmlns:r="http://schemas.openxmlformats.org/officeDocument/2006/relationships" r:id="rId1"/>
            </a:rPr>
            <a:t>https://web.dev/trusted-types/</a:t>
          </a:r>
          <a:endParaRPr lang="en-US"/>
        </a:p>
      </dgm:t>
    </dgm:pt>
    <dgm:pt modelId="{C12EABAB-C6F3-4C34-AE62-44F561047215}" type="parTrans" cxnId="{D0236A17-D437-4495-91FF-09488D8BD17C}">
      <dgm:prSet/>
      <dgm:spPr/>
      <dgm:t>
        <a:bodyPr/>
        <a:lstStyle/>
        <a:p>
          <a:endParaRPr lang="en-US"/>
        </a:p>
      </dgm:t>
    </dgm:pt>
    <dgm:pt modelId="{220048A3-82E3-4860-968F-12ADB169328D}" type="sibTrans" cxnId="{D0236A17-D437-4495-91FF-09488D8BD17C}">
      <dgm:prSet/>
      <dgm:spPr/>
      <dgm:t>
        <a:bodyPr/>
        <a:lstStyle/>
        <a:p>
          <a:endParaRPr lang="en-US"/>
        </a:p>
      </dgm:t>
    </dgm:pt>
    <dgm:pt modelId="{0F4BFAE1-8D79-45EA-91FF-4E6C5E341264}">
      <dgm:prSet/>
      <dgm:spPr>
        <a:solidFill>
          <a:schemeClr val="accent4"/>
        </a:solidFill>
      </dgm:spPr>
      <dgm:t>
        <a:bodyPr/>
        <a:lstStyle/>
        <a:p>
          <a:r>
            <a:rPr lang="en-US">
              <a:solidFill>
                <a:schemeClr val="tx1"/>
              </a:solidFill>
              <a:hlinkClick xmlns:r="http://schemas.openxmlformats.org/officeDocument/2006/relationships" r:id="rId2"/>
            </a:rPr>
            <a:t>https://developer.mozilla.org/en-US/docs/Web/HTTP/Headers/Content-Security-Policy/require-trusted-types-for</a:t>
          </a:r>
          <a:r>
            <a:rPr lang="en-US">
              <a:solidFill>
                <a:schemeClr val="tx1"/>
              </a:solidFill>
            </a:rPr>
            <a:t> </a:t>
          </a:r>
        </a:p>
      </dgm:t>
    </dgm:pt>
    <dgm:pt modelId="{A9A7BDCA-033F-4E74-B451-571602A2D095}" type="parTrans" cxnId="{60AD61DF-B34E-4691-9B0E-31D8B109A35A}">
      <dgm:prSet/>
      <dgm:spPr/>
      <dgm:t>
        <a:bodyPr/>
        <a:lstStyle/>
        <a:p>
          <a:endParaRPr lang="en-US"/>
        </a:p>
      </dgm:t>
    </dgm:pt>
    <dgm:pt modelId="{4CB0F37C-EA1A-4D6B-B652-FF8D0BE0EAC8}" type="sibTrans" cxnId="{60AD61DF-B34E-4691-9B0E-31D8B109A35A}">
      <dgm:prSet/>
      <dgm:spPr/>
      <dgm:t>
        <a:bodyPr/>
        <a:lstStyle/>
        <a:p>
          <a:endParaRPr lang="en-US"/>
        </a:p>
      </dgm:t>
    </dgm:pt>
    <dgm:pt modelId="{7361F113-9AB5-45C1-809C-2866C1039B3E}">
      <dgm:prSet/>
      <dgm:spPr/>
      <dgm:t>
        <a:bodyPr/>
        <a:lstStyle/>
        <a:p>
          <a:r>
            <a:rPr lang="en-US">
              <a:hlinkClick xmlns:r="http://schemas.openxmlformats.org/officeDocument/2006/relationships" r:id="rId3"/>
            </a:rPr>
            <a:t>https://christianlydemann.com/the-complete-guide-to-angular-security/</a:t>
          </a:r>
          <a:endParaRPr lang="en-US"/>
        </a:p>
      </dgm:t>
    </dgm:pt>
    <dgm:pt modelId="{C311D03C-00FF-4367-B3B6-DBB0945C98E9}" type="parTrans" cxnId="{DAE23FA2-367D-4FCF-8F58-A364B9B7A084}">
      <dgm:prSet/>
      <dgm:spPr/>
      <dgm:t>
        <a:bodyPr/>
        <a:lstStyle/>
        <a:p>
          <a:endParaRPr lang="en-US"/>
        </a:p>
      </dgm:t>
    </dgm:pt>
    <dgm:pt modelId="{BD856B24-B605-40CA-8EF0-03BAB8FE764B}" type="sibTrans" cxnId="{DAE23FA2-367D-4FCF-8F58-A364B9B7A084}">
      <dgm:prSet/>
      <dgm:spPr/>
      <dgm:t>
        <a:bodyPr/>
        <a:lstStyle/>
        <a:p>
          <a:endParaRPr lang="en-US"/>
        </a:p>
      </dgm:t>
    </dgm:pt>
    <dgm:pt modelId="{0D5D43FD-643C-445C-8E9D-18B434D84CB7}" type="pres">
      <dgm:prSet presAssocID="{630956D0-638E-48E3-8963-F9B05A2B1ADD}" presName="linear" presStyleCnt="0">
        <dgm:presLayoutVars>
          <dgm:animLvl val="lvl"/>
          <dgm:resizeHandles val="exact"/>
        </dgm:presLayoutVars>
      </dgm:prSet>
      <dgm:spPr/>
    </dgm:pt>
    <dgm:pt modelId="{6A3FE55B-C19A-4C3C-A2A1-37866783BFFA}" type="pres">
      <dgm:prSet presAssocID="{3FD10E59-238C-4E44-9283-BEB7C8E1FF23}" presName="parentText" presStyleLbl="node1" presStyleIdx="0" presStyleCnt="3">
        <dgm:presLayoutVars>
          <dgm:chMax val="0"/>
          <dgm:bulletEnabled val="1"/>
        </dgm:presLayoutVars>
      </dgm:prSet>
      <dgm:spPr/>
    </dgm:pt>
    <dgm:pt modelId="{E46D7109-F32E-4FB5-BF4C-53D0B5900307}" type="pres">
      <dgm:prSet presAssocID="{220048A3-82E3-4860-968F-12ADB169328D}" presName="spacer" presStyleCnt="0"/>
      <dgm:spPr/>
    </dgm:pt>
    <dgm:pt modelId="{22366BC1-9BB8-4701-822B-E4EEE1D0EC3E}" type="pres">
      <dgm:prSet presAssocID="{0F4BFAE1-8D79-45EA-91FF-4E6C5E341264}" presName="parentText" presStyleLbl="node1" presStyleIdx="1" presStyleCnt="3">
        <dgm:presLayoutVars>
          <dgm:chMax val="0"/>
          <dgm:bulletEnabled val="1"/>
        </dgm:presLayoutVars>
      </dgm:prSet>
      <dgm:spPr/>
    </dgm:pt>
    <dgm:pt modelId="{AA84AFF2-ED3E-46CF-89FA-F35A4C224DDE}" type="pres">
      <dgm:prSet presAssocID="{4CB0F37C-EA1A-4D6B-B652-FF8D0BE0EAC8}" presName="spacer" presStyleCnt="0"/>
      <dgm:spPr/>
    </dgm:pt>
    <dgm:pt modelId="{30A03D60-8EC8-418A-A3F3-08596AB7AFA4}" type="pres">
      <dgm:prSet presAssocID="{7361F113-9AB5-45C1-809C-2866C1039B3E}" presName="parentText" presStyleLbl="node1" presStyleIdx="2" presStyleCnt="3">
        <dgm:presLayoutVars>
          <dgm:chMax val="0"/>
          <dgm:bulletEnabled val="1"/>
        </dgm:presLayoutVars>
      </dgm:prSet>
      <dgm:spPr/>
    </dgm:pt>
  </dgm:ptLst>
  <dgm:cxnLst>
    <dgm:cxn modelId="{D0236A17-D437-4495-91FF-09488D8BD17C}" srcId="{630956D0-638E-48E3-8963-F9B05A2B1ADD}" destId="{3FD10E59-238C-4E44-9283-BEB7C8E1FF23}" srcOrd="0" destOrd="0" parTransId="{C12EABAB-C6F3-4C34-AE62-44F561047215}" sibTransId="{220048A3-82E3-4860-968F-12ADB169328D}"/>
    <dgm:cxn modelId="{FCCC2D6B-218B-4B73-98F6-95B0EE5DC587}" type="presOf" srcId="{0F4BFAE1-8D79-45EA-91FF-4E6C5E341264}" destId="{22366BC1-9BB8-4701-822B-E4EEE1D0EC3E}" srcOrd="0" destOrd="0" presId="urn:microsoft.com/office/officeart/2005/8/layout/vList2"/>
    <dgm:cxn modelId="{CC264D72-E9BA-4EB4-999C-F9D235509DC9}" type="presOf" srcId="{630956D0-638E-48E3-8963-F9B05A2B1ADD}" destId="{0D5D43FD-643C-445C-8E9D-18B434D84CB7}" srcOrd="0" destOrd="0" presId="urn:microsoft.com/office/officeart/2005/8/layout/vList2"/>
    <dgm:cxn modelId="{856ADB79-0223-415E-B094-4B71E7CB492F}" type="presOf" srcId="{3FD10E59-238C-4E44-9283-BEB7C8E1FF23}" destId="{6A3FE55B-C19A-4C3C-A2A1-37866783BFFA}" srcOrd="0" destOrd="0" presId="urn:microsoft.com/office/officeart/2005/8/layout/vList2"/>
    <dgm:cxn modelId="{DAE23FA2-367D-4FCF-8F58-A364B9B7A084}" srcId="{630956D0-638E-48E3-8963-F9B05A2B1ADD}" destId="{7361F113-9AB5-45C1-809C-2866C1039B3E}" srcOrd="2" destOrd="0" parTransId="{C311D03C-00FF-4367-B3B6-DBB0945C98E9}" sibTransId="{BD856B24-B605-40CA-8EF0-03BAB8FE764B}"/>
    <dgm:cxn modelId="{60AD61DF-B34E-4691-9B0E-31D8B109A35A}" srcId="{630956D0-638E-48E3-8963-F9B05A2B1ADD}" destId="{0F4BFAE1-8D79-45EA-91FF-4E6C5E341264}" srcOrd="1" destOrd="0" parTransId="{A9A7BDCA-033F-4E74-B451-571602A2D095}" sibTransId="{4CB0F37C-EA1A-4D6B-B652-FF8D0BE0EAC8}"/>
    <dgm:cxn modelId="{43428EEB-0F8F-4167-9AAF-ED142E4FB30E}" type="presOf" srcId="{7361F113-9AB5-45C1-809C-2866C1039B3E}" destId="{30A03D60-8EC8-418A-A3F3-08596AB7AFA4}" srcOrd="0" destOrd="0" presId="urn:microsoft.com/office/officeart/2005/8/layout/vList2"/>
    <dgm:cxn modelId="{ABB091DC-17C0-4914-9407-24FB65D7ACEB}" type="presParOf" srcId="{0D5D43FD-643C-445C-8E9D-18B434D84CB7}" destId="{6A3FE55B-C19A-4C3C-A2A1-37866783BFFA}" srcOrd="0" destOrd="0" presId="urn:microsoft.com/office/officeart/2005/8/layout/vList2"/>
    <dgm:cxn modelId="{1F28DCFB-8622-4DDE-92F8-64610E0469BB}" type="presParOf" srcId="{0D5D43FD-643C-445C-8E9D-18B434D84CB7}" destId="{E46D7109-F32E-4FB5-BF4C-53D0B5900307}" srcOrd="1" destOrd="0" presId="urn:microsoft.com/office/officeart/2005/8/layout/vList2"/>
    <dgm:cxn modelId="{A66F1E11-DFCC-4156-85AA-C954AF1330E2}" type="presParOf" srcId="{0D5D43FD-643C-445C-8E9D-18B434D84CB7}" destId="{22366BC1-9BB8-4701-822B-E4EEE1D0EC3E}" srcOrd="2" destOrd="0" presId="urn:microsoft.com/office/officeart/2005/8/layout/vList2"/>
    <dgm:cxn modelId="{2D7D1A4D-8FF5-48B5-A937-75CFB5D18C50}" type="presParOf" srcId="{0D5D43FD-643C-445C-8E9D-18B434D84CB7}" destId="{AA84AFF2-ED3E-46CF-89FA-F35A4C224DDE}" srcOrd="3" destOrd="0" presId="urn:microsoft.com/office/officeart/2005/8/layout/vList2"/>
    <dgm:cxn modelId="{67282BA1-A880-467F-8DC5-68AF19C55E8B}" type="presParOf" srcId="{0D5D43FD-643C-445C-8E9D-18B434D84CB7}" destId="{30A03D60-8EC8-418A-A3F3-08596AB7AFA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DDC36-7980-4770-8309-8C859399496B}">
      <dsp:nvSpPr>
        <dsp:cNvPr id="0" name=""/>
        <dsp:cNvSpPr/>
      </dsp:nvSpPr>
      <dsp:spPr>
        <a:xfrm>
          <a:off x="0" y="21090"/>
          <a:ext cx="6628804" cy="152100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Origins</a:t>
          </a:r>
        </a:p>
      </dsp:txBody>
      <dsp:txXfrm>
        <a:off x="74249" y="95339"/>
        <a:ext cx="6480306" cy="1372502"/>
      </dsp:txXfrm>
    </dsp:sp>
    <dsp:sp modelId="{3F02B6B6-5E51-46A8-A427-5ECAA2F1ACBC}">
      <dsp:nvSpPr>
        <dsp:cNvPr id="0" name=""/>
        <dsp:cNvSpPr/>
      </dsp:nvSpPr>
      <dsp:spPr>
        <a:xfrm>
          <a:off x="0" y="1729290"/>
          <a:ext cx="6628804" cy="1521000"/>
        </a:xfrm>
        <a:prstGeom prst="roundRect">
          <a:avLst/>
        </a:prstGeom>
        <a:gradFill rotWithShape="0">
          <a:gsLst>
            <a:gs pos="0">
              <a:schemeClr val="accent2">
                <a:hueOff val="-1482143"/>
                <a:satOff val="7100"/>
                <a:lumOff val="6569"/>
                <a:alphaOff val="0"/>
                <a:tint val="96000"/>
                <a:lumMod val="100000"/>
              </a:schemeClr>
            </a:gs>
            <a:gs pos="78000">
              <a:schemeClr val="accent2">
                <a:hueOff val="-1482143"/>
                <a:satOff val="7100"/>
                <a:lumOff val="656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Sites</a:t>
          </a:r>
        </a:p>
      </dsp:txBody>
      <dsp:txXfrm>
        <a:off x="74249" y="1803539"/>
        <a:ext cx="6480306" cy="1372502"/>
      </dsp:txXfrm>
    </dsp:sp>
    <dsp:sp modelId="{3CBFDD39-B8F8-4ABF-AECA-4919901E0DA4}">
      <dsp:nvSpPr>
        <dsp:cNvPr id="0" name=""/>
        <dsp:cNvSpPr/>
      </dsp:nvSpPr>
      <dsp:spPr>
        <a:xfrm>
          <a:off x="0" y="3437490"/>
          <a:ext cx="6628804" cy="1521000"/>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Domains</a:t>
          </a:r>
        </a:p>
      </dsp:txBody>
      <dsp:txXfrm>
        <a:off x="74249" y="3511739"/>
        <a:ext cx="6480306" cy="13725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2AE68-29BB-4D1D-8897-20D0DCBA4A42}">
      <dsp:nvSpPr>
        <dsp:cNvPr id="0" name=""/>
        <dsp:cNvSpPr/>
      </dsp:nvSpPr>
      <dsp:spPr>
        <a:xfrm>
          <a:off x="0" y="402521"/>
          <a:ext cx="7951304" cy="1039500"/>
        </a:xfrm>
        <a:prstGeom prst="rect">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7110" tIns="458216" rIns="617110" bIns="113792" numCol="1" spcCol="1270" anchor="t" anchorCtr="0">
          <a:noAutofit/>
        </a:bodyPr>
        <a:lstStyle/>
        <a:p>
          <a:pPr marL="171450" lvl="1" indent="-171450" algn="l" defTabSz="711200">
            <a:lnSpc>
              <a:spcPct val="90000"/>
            </a:lnSpc>
            <a:spcBef>
              <a:spcPct val="0"/>
            </a:spcBef>
            <a:spcAft>
              <a:spcPct val="15000"/>
            </a:spcAft>
            <a:buFont typeface="+mj-lt"/>
            <a:buAutoNum type="arabicPeriod"/>
          </a:pPr>
          <a:r>
            <a:rPr lang="en-US" sz="1600" b="0" i="0" kern="1200"/>
            <a:t>the TLD (top level domain) examples: .com, .gov, .org, etc. </a:t>
          </a:r>
          <a:endParaRPr lang="en-US" sz="1600" kern="1200"/>
        </a:p>
        <a:p>
          <a:pPr marL="171450" lvl="1" indent="-171450" algn="l" defTabSz="711200">
            <a:lnSpc>
              <a:spcPct val="90000"/>
            </a:lnSpc>
            <a:spcBef>
              <a:spcPct val="0"/>
            </a:spcBef>
            <a:spcAft>
              <a:spcPct val="15000"/>
            </a:spcAft>
            <a:buFont typeface="+mj-lt"/>
            <a:buAutoNum type="arabicPeriod"/>
          </a:pPr>
          <a:r>
            <a:rPr lang="en-US" sz="1600" b="0" i="0" kern="1200"/>
            <a:t>the actual domain name</a:t>
          </a:r>
          <a:endParaRPr lang="en-US" sz="1600" kern="1200"/>
        </a:p>
      </dsp:txBody>
      <dsp:txXfrm>
        <a:off x="0" y="402521"/>
        <a:ext cx="7951304" cy="1039500"/>
      </dsp:txXfrm>
    </dsp:sp>
    <dsp:sp modelId="{B25C4AD2-42E9-4CC7-A939-CEEFE6ABA304}">
      <dsp:nvSpPr>
        <dsp:cNvPr id="0" name=""/>
        <dsp:cNvSpPr/>
      </dsp:nvSpPr>
      <dsp:spPr>
        <a:xfrm>
          <a:off x="397565" y="77801"/>
          <a:ext cx="5565912" cy="649440"/>
        </a:xfrm>
        <a:prstGeom prst="roundRect">
          <a:avLst/>
        </a:prstGeom>
        <a:solidFill>
          <a:schemeClr val="accent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378" tIns="0" rIns="210378" bIns="0" numCol="1" spcCol="1270" anchor="ctr" anchorCtr="0">
          <a:noAutofit/>
        </a:bodyPr>
        <a:lstStyle/>
        <a:p>
          <a:pPr marL="0" lvl="0" indent="0" algn="l" defTabSz="889000">
            <a:lnSpc>
              <a:spcPct val="90000"/>
            </a:lnSpc>
            <a:spcBef>
              <a:spcPct val="0"/>
            </a:spcBef>
            <a:spcAft>
              <a:spcPct val="35000"/>
            </a:spcAft>
            <a:buNone/>
          </a:pPr>
          <a:r>
            <a:rPr lang="en-US" sz="2000" b="0" i="0" kern="1200"/>
            <a:t>There are two parts of a domain name: </a:t>
          </a:r>
          <a:endParaRPr lang="en-US" sz="2000" kern="1200"/>
        </a:p>
      </dsp:txBody>
      <dsp:txXfrm>
        <a:off x="429268" y="109504"/>
        <a:ext cx="5502506" cy="586034"/>
      </dsp:txXfrm>
    </dsp:sp>
    <dsp:sp modelId="{7FEF236F-5DBA-4187-BE27-5FC14C37D5A9}">
      <dsp:nvSpPr>
        <dsp:cNvPr id="0" name=""/>
        <dsp:cNvSpPr/>
      </dsp:nvSpPr>
      <dsp:spPr>
        <a:xfrm>
          <a:off x="0" y="1885542"/>
          <a:ext cx="7951304" cy="554400"/>
        </a:xfrm>
        <a:prstGeom prst="rect">
          <a:avLst/>
        </a:prstGeom>
        <a:solidFill>
          <a:schemeClr val="lt1">
            <a:alpha val="90000"/>
            <a:hueOff val="0"/>
            <a:satOff val="0"/>
            <a:lumOff val="0"/>
            <a:alphaOff val="0"/>
          </a:schemeClr>
        </a:solidFill>
        <a:ln w="19050" cap="rnd" cmpd="sng" algn="ctr">
          <a:solidFill>
            <a:schemeClr val="accent5">
              <a:hueOff val="831752"/>
              <a:satOff val="-16830"/>
              <a:lumOff val="523"/>
              <a:alphaOff val="0"/>
            </a:schemeClr>
          </a:solidFill>
          <a:prstDash val="solid"/>
        </a:ln>
        <a:effectLst/>
      </dsp:spPr>
      <dsp:style>
        <a:lnRef idx="2">
          <a:scrgbClr r="0" g="0" b="0"/>
        </a:lnRef>
        <a:fillRef idx="1">
          <a:scrgbClr r="0" g="0" b="0"/>
        </a:fillRef>
        <a:effectRef idx="0">
          <a:scrgbClr r="0" g="0" b="0"/>
        </a:effectRef>
        <a:fontRef idx="minor"/>
      </dsp:style>
    </dsp:sp>
    <dsp:sp modelId="{A2CA52F7-CD21-47F9-80DA-A6AEB98E82FD}">
      <dsp:nvSpPr>
        <dsp:cNvPr id="0" name=""/>
        <dsp:cNvSpPr/>
      </dsp:nvSpPr>
      <dsp:spPr>
        <a:xfrm>
          <a:off x="397565" y="1560822"/>
          <a:ext cx="5565912" cy="649440"/>
        </a:xfrm>
        <a:prstGeom prst="roundRect">
          <a:avLst/>
        </a:prstGeom>
        <a:solidFill>
          <a:schemeClr val="accent3"/>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378" tIns="0" rIns="210378" bIns="0" numCol="1" spcCol="1270" anchor="ctr" anchorCtr="0">
          <a:noAutofit/>
        </a:bodyPr>
        <a:lstStyle/>
        <a:p>
          <a:pPr marL="0" lvl="0" indent="0" algn="l" defTabSz="889000">
            <a:lnSpc>
              <a:spcPct val="90000"/>
            </a:lnSpc>
            <a:spcBef>
              <a:spcPct val="0"/>
            </a:spcBef>
            <a:spcAft>
              <a:spcPct val="35000"/>
            </a:spcAft>
            <a:buNone/>
          </a:pPr>
          <a:r>
            <a:rPr lang="en-US" sz="2000" kern="1200"/>
            <a:t>The term “Root domain” the domain, example is example.com</a:t>
          </a:r>
        </a:p>
      </dsp:txBody>
      <dsp:txXfrm>
        <a:off x="429268" y="1592525"/>
        <a:ext cx="5502506" cy="586034"/>
      </dsp:txXfrm>
    </dsp:sp>
    <dsp:sp modelId="{15AABEE4-43EC-4F82-B95A-9C4343EA2A03}">
      <dsp:nvSpPr>
        <dsp:cNvPr id="0" name=""/>
        <dsp:cNvSpPr/>
      </dsp:nvSpPr>
      <dsp:spPr>
        <a:xfrm>
          <a:off x="0" y="2883462"/>
          <a:ext cx="7951304" cy="1282049"/>
        </a:xfrm>
        <a:prstGeom prst="rect">
          <a:avLst/>
        </a:prstGeom>
        <a:solidFill>
          <a:schemeClr val="lt1">
            <a:alpha val="90000"/>
            <a:hueOff val="0"/>
            <a:satOff val="0"/>
            <a:lumOff val="0"/>
            <a:alphaOff val="0"/>
          </a:schemeClr>
        </a:solidFill>
        <a:ln w="19050" cap="rnd" cmpd="sng" algn="ctr">
          <a:solidFill>
            <a:schemeClr val="accent5">
              <a:hueOff val="1663504"/>
              <a:satOff val="-33659"/>
              <a:lumOff val="10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7110" tIns="458216" rIns="61711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www.</a:t>
          </a:r>
          <a:r>
            <a:rPr lang="en-US" sz="1600" b="1" kern="1200"/>
            <a:t>example.com</a:t>
          </a:r>
          <a:endParaRPr lang="en-US" sz="1600" kern="1200"/>
        </a:p>
        <a:p>
          <a:pPr marL="171450" lvl="1" indent="-171450" algn="l" defTabSz="711200">
            <a:lnSpc>
              <a:spcPct val="90000"/>
            </a:lnSpc>
            <a:spcBef>
              <a:spcPct val="0"/>
            </a:spcBef>
            <a:spcAft>
              <a:spcPct val="15000"/>
            </a:spcAft>
            <a:buChar char="•"/>
          </a:pPr>
          <a:r>
            <a:rPr lang="en-US" sz="1600" kern="1200"/>
            <a:t>merch.</a:t>
          </a:r>
          <a:r>
            <a:rPr lang="en-US" sz="1600" b="1" kern="1200"/>
            <a:t>example.com</a:t>
          </a:r>
          <a:endParaRPr lang="en-US" sz="1600" kern="1200"/>
        </a:p>
        <a:p>
          <a:pPr marL="171450" lvl="1" indent="-171450" algn="l" defTabSz="711200">
            <a:lnSpc>
              <a:spcPct val="90000"/>
            </a:lnSpc>
            <a:spcBef>
              <a:spcPct val="0"/>
            </a:spcBef>
            <a:spcAft>
              <a:spcPct val="15000"/>
            </a:spcAft>
            <a:buChar char="•"/>
          </a:pPr>
          <a:r>
            <a:rPr lang="en-US" sz="1600" kern="1200"/>
            <a:t>support.</a:t>
          </a:r>
          <a:r>
            <a:rPr lang="en-US" sz="1600" b="1" kern="1200"/>
            <a:t>example.com  </a:t>
          </a:r>
          <a:endParaRPr lang="en-US" sz="1600" kern="1200"/>
        </a:p>
      </dsp:txBody>
      <dsp:txXfrm>
        <a:off x="0" y="2883462"/>
        <a:ext cx="7951304" cy="1282049"/>
      </dsp:txXfrm>
    </dsp:sp>
    <dsp:sp modelId="{32F1351B-1841-48C0-AC08-8401AF61AB43}">
      <dsp:nvSpPr>
        <dsp:cNvPr id="0" name=""/>
        <dsp:cNvSpPr/>
      </dsp:nvSpPr>
      <dsp:spPr>
        <a:xfrm>
          <a:off x="397565" y="2558742"/>
          <a:ext cx="5565912" cy="649440"/>
        </a:xfrm>
        <a:prstGeom prst="roundRect">
          <a:avLst/>
        </a:prstGeom>
        <a:solidFill>
          <a:schemeClr val="accent5">
            <a:hueOff val="1663504"/>
            <a:satOff val="-33659"/>
            <a:lumOff val="104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378" tIns="0" rIns="210378" bIns="0" numCol="1" spcCol="1270" anchor="ctr" anchorCtr="0">
          <a:noAutofit/>
        </a:bodyPr>
        <a:lstStyle/>
        <a:p>
          <a:pPr marL="0" lvl="0" indent="0" algn="l" defTabSz="889000">
            <a:lnSpc>
              <a:spcPct val="90000"/>
            </a:lnSpc>
            <a:spcBef>
              <a:spcPct val="0"/>
            </a:spcBef>
            <a:spcAft>
              <a:spcPct val="35000"/>
            </a:spcAft>
            <a:buNone/>
          </a:pPr>
          <a:r>
            <a:rPr lang="en-US" sz="2000" kern="1200"/>
            <a:t>A domain purchase also includes its subdomains </a:t>
          </a:r>
        </a:p>
      </dsp:txBody>
      <dsp:txXfrm>
        <a:off x="429268" y="2590445"/>
        <a:ext cx="5502506" cy="586034"/>
      </dsp:txXfrm>
    </dsp:sp>
    <dsp:sp modelId="{039614F9-319D-4468-9CDE-58CEDE31B904}">
      <dsp:nvSpPr>
        <dsp:cNvPr id="0" name=""/>
        <dsp:cNvSpPr/>
      </dsp:nvSpPr>
      <dsp:spPr>
        <a:xfrm>
          <a:off x="0" y="4609032"/>
          <a:ext cx="7951304" cy="554400"/>
        </a:xfrm>
        <a:prstGeom prst="rect">
          <a:avLst/>
        </a:prstGeom>
        <a:solidFill>
          <a:schemeClr val="lt1">
            <a:alpha val="90000"/>
            <a:hueOff val="0"/>
            <a:satOff val="0"/>
            <a:lumOff val="0"/>
            <a:alphaOff val="0"/>
          </a:schemeClr>
        </a:solidFill>
        <a:ln w="19050" cap="rnd" cmpd="sng" algn="ctr">
          <a:solidFill>
            <a:schemeClr val="accent5">
              <a:hueOff val="2495256"/>
              <a:satOff val="-50489"/>
              <a:lumOff val="1569"/>
              <a:alphaOff val="0"/>
            </a:schemeClr>
          </a:solidFill>
          <a:prstDash val="solid"/>
        </a:ln>
        <a:effectLst/>
      </dsp:spPr>
      <dsp:style>
        <a:lnRef idx="2">
          <a:scrgbClr r="0" g="0" b="0"/>
        </a:lnRef>
        <a:fillRef idx="1">
          <a:scrgbClr r="0" g="0" b="0"/>
        </a:fillRef>
        <a:effectRef idx="0">
          <a:scrgbClr r="0" g="0" b="0"/>
        </a:effectRef>
        <a:fontRef idx="minor"/>
      </dsp:style>
    </dsp:sp>
    <dsp:sp modelId="{B5BAA34F-7A3C-433A-8F70-09ACC1BB92B3}">
      <dsp:nvSpPr>
        <dsp:cNvPr id="0" name=""/>
        <dsp:cNvSpPr/>
      </dsp:nvSpPr>
      <dsp:spPr>
        <a:xfrm>
          <a:off x="397565" y="4284312"/>
          <a:ext cx="5565912" cy="649440"/>
        </a:xfrm>
        <a:prstGeom prst="roundRect">
          <a:avLst/>
        </a:prstGeom>
        <a:solidFill>
          <a:schemeClr val="accent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378" tIns="0" rIns="210378" bIns="0" numCol="1" spcCol="1270" anchor="ctr" anchorCtr="0">
          <a:noAutofit/>
        </a:bodyPr>
        <a:lstStyle/>
        <a:p>
          <a:pPr marL="0" lvl="0" indent="0" algn="l" defTabSz="889000">
            <a:lnSpc>
              <a:spcPct val="90000"/>
            </a:lnSpc>
            <a:spcBef>
              <a:spcPct val="0"/>
            </a:spcBef>
            <a:spcAft>
              <a:spcPct val="35000"/>
            </a:spcAft>
            <a:buNone/>
          </a:pPr>
          <a:r>
            <a:rPr lang="en-US" sz="2000" kern="1200"/>
            <a:t>Subdomains change the “host” which means a different “</a:t>
          </a:r>
          <a:r>
            <a:rPr lang="en-US" sz="2000" kern="1200">
              <a:solidFill>
                <a:prstClr val="white"/>
              </a:solidFill>
              <a:latin typeface="Trebuchet MS" panose="020B0603020202020204"/>
              <a:ea typeface="+mn-ea"/>
              <a:cs typeface="+mn-cs"/>
            </a:rPr>
            <a:t>origin</a:t>
          </a:r>
          <a:r>
            <a:rPr lang="en-US" sz="2000" b="1" i="1" kern="1200">
              <a:solidFill>
                <a:schemeClr val="bg1"/>
              </a:solidFill>
            </a:rPr>
            <a:t>”</a:t>
          </a:r>
        </a:p>
      </dsp:txBody>
      <dsp:txXfrm>
        <a:off x="429268" y="4316015"/>
        <a:ext cx="5502506" cy="5860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1A322-ED29-4C35-8C48-631E24CE546C}">
      <dsp:nvSpPr>
        <dsp:cNvPr id="0" name=""/>
        <dsp:cNvSpPr/>
      </dsp:nvSpPr>
      <dsp:spPr>
        <a:xfrm>
          <a:off x="1802284" y="1933"/>
          <a:ext cx="6727617" cy="845215"/>
        </a:xfrm>
        <a:prstGeom prst="roundRect">
          <a:avLst/>
        </a:prstGeom>
        <a:solidFill>
          <a:schemeClr val="accent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Purchase of a domain includes the full host and subdomains</a:t>
          </a:r>
        </a:p>
      </dsp:txBody>
      <dsp:txXfrm>
        <a:off x="1843544" y="43193"/>
        <a:ext cx="6645097" cy="762695"/>
      </dsp:txXfrm>
    </dsp:sp>
    <dsp:sp modelId="{78F1C3DF-AA05-4381-8E6C-A1A242B92154}">
      <dsp:nvSpPr>
        <dsp:cNvPr id="0" name=""/>
        <dsp:cNvSpPr/>
      </dsp:nvSpPr>
      <dsp:spPr>
        <a:xfrm>
          <a:off x="1802284" y="889409"/>
          <a:ext cx="6727617" cy="845215"/>
        </a:xfrm>
        <a:prstGeom prst="roundRect">
          <a:avLst/>
        </a:prstGeom>
        <a:solidFill>
          <a:schemeClr val="accent5">
            <a:hueOff val="623814"/>
            <a:satOff val="-12622"/>
            <a:lumOff val="39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Domains are critical for understanding the assignment of cookies</a:t>
          </a:r>
        </a:p>
      </dsp:txBody>
      <dsp:txXfrm>
        <a:off x="1843544" y="930669"/>
        <a:ext cx="6645097" cy="762695"/>
      </dsp:txXfrm>
    </dsp:sp>
    <dsp:sp modelId="{A781B937-BCEC-461D-94E1-FBB137546FD1}">
      <dsp:nvSpPr>
        <dsp:cNvPr id="0" name=""/>
        <dsp:cNvSpPr/>
      </dsp:nvSpPr>
      <dsp:spPr>
        <a:xfrm>
          <a:off x="1802284" y="1776884"/>
          <a:ext cx="6727617" cy="845215"/>
        </a:xfrm>
        <a:prstGeom prst="roundRect">
          <a:avLst/>
        </a:prstGeom>
        <a:solidFill>
          <a:schemeClr val="accent5">
            <a:hueOff val="1247628"/>
            <a:satOff val="-25244"/>
            <a:lumOff val="78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Cookies are associated with the </a:t>
          </a:r>
          <a:r>
            <a:rPr lang="en-US" sz="2000" b="1" kern="1200"/>
            <a:t>domain</a:t>
          </a:r>
          <a:endParaRPr lang="en-US" sz="2000" kern="1200"/>
        </a:p>
      </dsp:txBody>
      <dsp:txXfrm>
        <a:off x="1843544" y="1818144"/>
        <a:ext cx="6645097" cy="762695"/>
      </dsp:txXfrm>
    </dsp:sp>
    <dsp:sp modelId="{A3603F11-3414-462D-A5EF-B02BF45F1FF8}">
      <dsp:nvSpPr>
        <dsp:cNvPr id="0" name=""/>
        <dsp:cNvSpPr/>
      </dsp:nvSpPr>
      <dsp:spPr>
        <a:xfrm>
          <a:off x="1802284" y="2664360"/>
          <a:ext cx="6727617" cy="845215"/>
        </a:xfrm>
        <a:prstGeom prst="roundRect">
          <a:avLst/>
        </a:prstGeom>
        <a:solidFill>
          <a:schemeClr val="accent5">
            <a:hueOff val="1871442"/>
            <a:satOff val="-37867"/>
            <a:lumOff val="11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a:t>Browser asks, do I have a cookie for each domain?</a:t>
          </a:r>
          <a:endParaRPr lang="en-US" sz="2000" kern="1200"/>
        </a:p>
      </dsp:txBody>
      <dsp:txXfrm>
        <a:off x="1843544" y="2705620"/>
        <a:ext cx="6645097" cy="762695"/>
      </dsp:txXfrm>
    </dsp:sp>
    <dsp:sp modelId="{24C29B2D-6064-4DCA-99D5-C88FC4B313CD}">
      <dsp:nvSpPr>
        <dsp:cNvPr id="0" name=""/>
        <dsp:cNvSpPr/>
      </dsp:nvSpPr>
      <dsp:spPr>
        <a:xfrm>
          <a:off x="1802284" y="3551836"/>
          <a:ext cx="6727617" cy="845215"/>
        </a:xfrm>
        <a:prstGeom prst="roundRect">
          <a:avLst/>
        </a:prstGeom>
        <a:solidFill>
          <a:schemeClr val="accent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Browser stores the cookies in the “cookie jar”</a:t>
          </a:r>
        </a:p>
      </dsp:txBody>
      <dsp:txXfrm>
        <a:off x="1843544" y="3593096"/>
        <a:ext cx="6645097" cy="7626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68AF2-4C61-498F-8E5D-E174948B23F0}">
      <dsp:nvSpPr>
        <dsp:cNvPr id="0" name=""/>
        <dsp:cNvSpPr/>
      </dsp:nvSpPr>
      <dsp:spPr>
        <a:xfrm>
          <a:off x="344826" y="1978"/>
          <a:ext cx="2063551" cy="99000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105" tIns="52070" rIns="78105" bIns="52070" numCol="1" spcCol="1270" anchor="ctr" anchorCtr="0">
          <a:noAutofit/>
        </a:bodyPr>
        <a:lstStyle/>
        <a:p>
          <a:pPr marL="0" lvl="0" indent="0" algn="ctr" defTabSz="1822450">
            <a:lnSpc>
              <a:spcPct val="90000"/>
            </a:lnSpc>
            <a:spcBef>
              <a:spcPct val="0"/>
            </a:spcBef>
            <a:spcAft>
              <a:spcPct val="35000"/>
            </a:spcAft>
            <a:buNone/>
          </a:pPr>
          <a:r>
            <a:rPr lang="en-US" sz="4100" kern="1200" dirty="0"/>
            <a:t>nonce</a:t>
          </a:r>
        </a:p>
      </dsp:txBody>
      <dsp:txXfrm>
        <a:off x="373822" y="30974"/>
        <a:ext cx="2005559" cy="932010"/>
      </dsp:txXfrm>
    </dsp:sp>
    <dsp:sp modelId="{270C61B3-C333-4B91-9E76-9C1F7E0A1797}">
      <dsp:nvSpPr>
        <dsp:cNvPr id="0" name=""/>
        <dsp:cNvSpPr/>
      </dsp:nvSpPr>
      <dsp:spPr>
        <a:xfrm>
          <a:off x="551181" y="991981"/>
          <a:ext cx="206355" cy="715915"/>
        </a:xfrm>
        <a:custGeom>
          <a:avLst/>
          <a:gdLst/>
          <a:ahLst/>
          <a:cxnLst/>
          <a:rect l="0" t="0" r="0" b="0"/>
          <a:pathLst>
            <a:path>
              <a:moveTo>
                <a:pt x="0" y="0"/>
              </a:moveTo>
              <a:lnTo>
                <a:pt x="0" y="715915"/>
              </a:lnTo>
              <a:lnTo>
                <a:pt x="206355" y="71591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983DF8-50A3-44A1-99A9-F7FD7392E8C9}">
      <dsp:nvSpPr>
        <dsp:cNvPr id="0" name=""/>
        <dsp:cNvSpPr/>
      </dsp:nvSpPr>
      <dsp:spPr>
        <a:xfrm>
          <a:off x="757536" y="1137601"/>
          <a:ext cx="4037222" cy="114059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t" anchorCtr="0">
          <a:noAutofit/>
        </a:bodyPr>
        <a:lstStyle/>
        <a:p>
          <a:pPr marL="0" lvl="0" indent="0" algn="l" defTabSz="1066800">
            <a:lnSpc>
              <a:spcPct val="90000"/>
            </a:lnSpc>
            <a:spcBef>
              <a:spcPct val="0"/>
            </a:spcBef>
            <a:spcAft>
              <a:spcPct val="35000"/>
            </a:spcAft>
            <a:buNone/>
          </a:pPr>
          <a:r>
            <a:rPr lang="en-US" sz="2400" kern="1200" dirty="0"/>
            <a:t>When</a:t>
          </a:r>
        </a:p>
        <a:p>
          <a:pPr marL="171450" lvl="1" indent="-171450" algn="l" defTabSz="844550">
            <a:lnSpc>
              <a:spcPct val="90000"/>
            </a:lnSpc>
            <a:spcBef>
              <a:spcPct val="0"/>
            </a:spcBef>
            <a:spcAft>
              <a:spcPct val="15000"/>
            </a:spcAft>
            <a:buChar char="•"/>
          </a:pPr>
          <a:r>
            <a:rPr lang="en-US" sz="1900" kern="1200" dirty="0"/>
            <a:t>Code is frequently changing</a:t>
          </a:r>
        </a:p>
      </dsp:txBody>
      <dsp:txXfrm>
        <a:off x="790943" y="1171008"/>
        <a:ext cx="3970408" cy="1073778"/>
      </dsp:txXfrm>
    </dsp:sp>
    <dsp:sp modelId="{3B218C8A-DB17-441F-944D-77C8806E5022}">
      <dsp:nvSpPr>
        <dsp:cNvPr id="0" name=""/>
        <dsp:cNvSpPr/>
      </dsp:nvSpPr>
      <dsp:spPr>
        <a:xfrm>
          <a:off x="551181" y="991981"/>
          <a:ext cx="206355" cy="2033218"/>
        </a:xfrm>
        <a:custGeom>
          <a:avLst/>
          <a:gdLst/>
          <a:ahLst/>
          <a:cxnLst/>
          <a:rect l="0" t="0" r="0" b="0"/>
          <a:pathLst>
            <a:path>
              <a:moveTo>
                <a:pt x="0" y="0"/>
              </a:moveTo>
              <a:lnTo>
                <a:pt x="0" y="2033218"/>
              </a:lnTo>
              <a:lnTo>
                <a:pt x="206355" y="203321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E7E77F-F220-43FE-B408-F51276D9C89B}">
      <dsp:nvSpPr>
        <dsp:cNvPr id="0" name=""/>
        <dsp:cNvSpPr/>
      </dsp:nvSpPr>
      <dsp:spPr>
        <a:xfrm>
          <a:off x="757536" y="2454903"/>
          <a:ext cx="4037222" cy="114059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t" anchorCtr="0">
          <a:noAutofit/>
        </a:bodyPr>
        <a:lstStyle/>
        <a:p>
          <a:pPr marL="0" lvl="0" indent="0" algn="l" defTabSz="1066800">
            <a:lnSpc>
              <a:spcPct val="90000"/>
            </a:lnSpc>
            <a:spcBef>
              <a:spcPct val="0"/>
            </a:spcBef>
            <a:spcAft>
              <a:spcPct val="35000"/>
            </a:spcAft>
            <a:buNone/>
          </a:pPr>
          <a:r>
            <a:rPr lang="en-US" sz="2400" kern="1200" dirty="0"/>
            <a:t>Pros</a:t>
          </a:r>
        </a:p>
        <a:p>
          <a:pPr marL="171450" lvl="1" indent="-171450" algn="l" defTabSz="844550">
            <a:lnSpc>
              <a:spcPct val="90000"/>
            </a:lnSpc>
            <a:spcBef>
              <a:spcPct val="0"/>
            </a:spcBef>
            <a:spcAft>
              <a:spcPct val="15000"/>
            </a:spcAft>
            <a:buChar char="•"/>
          </a:pPr>
          <a:r>
            <a:rPr lang="en-US" sz="1900" kern="1200" dirty="0"/>
            <a:t>It can be source-code controlled</a:t>
          </a:r>
        </a:p>
        <a:p>
          <a:pPr marL="171450" lvl="1" indent="-171450" algn="l" defTabSz="844550">
            <a:lnSpc>
              <a:spcPct val="90000"/>
            </a:lnSpc>
            <a:spcBef>
              <a:spcPct val="0"/>
            </a:spcBef>
            <a:spcAft>
              <a:spcPct val="15000"/>
            </a:spcAft>
            <a:buChar char="•"/>
          </a:pPr>
          <a:r>
            <a:rPr lang="en-US" sz="1900" kern="1200" dirty="0"/>
            <a:t>Lower ongoing maintenance</a:t>
          </a:r>
        </a:p>
      </dsp:txBody>
      <dsp:txXfrm>
        <a:off x="790943" y="2488310"/>
        <a:ext cx="3970408" cy="1073778"/>
      </dsp:txXfrm>
    </dsp:sp>
    <dsp:sp modelId="{A6F6A850-BEC3-4C10-AE5C-D74988F0627A}">
      <dsp:nvSpPr>
        <dsp:cNvPr id="0" name=""/>
        <dsp:cNvSpPr/>
      </dsp:nvSpPr>
      <dsp:spPr>
        <a:xfrm>
          <a:off x="551181" y="991981"/>
          <a:ext cx="206355" cy="3350653"/>
        </a:xfrm>
        <a:custGeom>
          <a:avLst/>
          <a:gdLst/>
          <a:ahLst/>
          <a:cxnLst/>
          <a:rect l="0" t="0" r="0" b="0"/>
          <a:pathLst>
            <a:path>
              <a:moveTo>
                <a:pt x="0" y="0"/>
              </a:moveTo>
              <a:lnTo>
                <a:pt x="0" y="3350653"/>
              </a:lnTo>
              <a:lnTo>
                <a:pt x="206355" y="335065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321E71-3A93-4FBE-B2D7-3ADF5D077251}">
      <dsp:nvSpPr>
        <dsp:cNvPr id="0" name=""/>
        <dsp:cNvSpPr/>
      </dsp:nvSpPr>
      <dsp:spPr>
        <a:xfrm>
          <a:off x="757536" y="3772339"/>
          <a:ext cx="4037222" cy="114059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t" anchorCtr="0">
          <a:noAutofit/>
        </a:bodyPr>
        <a:lstStyle/>
        <a:p>
          <a:pPr marL="0" lvl="0" indent="0" algn="l" defTabSz="1066800">
            <a:lnSpc>
              <a:spcPct val="90000"/>
            </a:lnSpc>
            <a:spcBef>
              <a:spcPct val="0"/>
            </a:spcBef>
            <a:spcAft>
              <a:spcPct val="35000"/>
            </a:spcAft>
            <a:buNone/>
          </a:pPr>
          <a:r>
            <a:rPr lang="en-US" sz="2400" kern="1200" dirty="0"/>
            <a:t>Cons</a:t>
          </a:r>
        </a:p>
        <a:p>
          <a:pPr marL="171450" lvl="1" indent="-171450" algn="l" defTabSz="844550">
            <a:lnSpc>
              <a:spcPct val="90000"/>
            </a:lnSpc>
            <a:spcBef>
              <a:spcPct val="0"/>
            </a:spcBef>
            <a:spcAft>
              <a:spcPct val="15000"/>
            </a:spcAft>
            <a:buChar char="•"/>
          </a:pPr>
          <a:r>
            <a:rPr lang="en-US" sz="1900" kern="1200" dirty="0"/>
            <a:t>Requires additional server-side implementation</a:t>
          </a:r>
        </a:p>
      </dsp:txBody>
      <dsp:txXfrm>
        <a:off x="790943" y="3805746"/>
        <a:ext cx="3970408" cy="1073778"/>
      </dsp:txXfrm>
    </dsp:sp>
    <dsp:sp modelId="{FE78DFA6-E649-4654-B5AD-A7BF1A23FB4E}">
      <dsp:nvSpPr>
        <dsp:cNvPr id="0" name=""/>
        <dsp:cNvSpPr/>
      </dsp:nvSpPr>
      <dsp:spPr>
        <a:xfrm>
          <a:off x="5104143" y="1978"/>
          <a:ext cx="1774703" cy="99644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105" tIns="52070" rIns="78105" bIns="52070" numCol="1" spcCol="1270" anchor="ctr" anchorCtr="0">
          <a:noAutofit/>
        </a:bodyPr>
        <a:lstStyle/>
        <a:p>
          <a:pPr marL="0" lvl="0" indent="0" algn="ctr" defTabSz="1822450">
            <a:lnSpc>
              <a:spcPct val="90000"/>
            </a:lnSpc>
            <a:spcBef>
              <a:spcPct val="0"/>
            </a:spcBef>
            <a:spcAft>
              <a:spcPct val="35000"/>
            </a:spcAft>
            <a:buNone/>
          </a:pPr>
          <a:r>
            <a:rPr lang="en-US" sz="4100" kern="1200" dirty="0"/>
            <a:t>hashes</a:t>
          </a:r>
        </a:p>
      </dsp:txBody>
      <dsp:txXfrm>
        <a:off x="5133328" y="31163"/>
        <a:ext cx="1716333" cy="938076"/>
      </dsp:txXfrm>
    </dsp:sp>
    <dsp:sp modelId="{02B96620-DE0B-45C3-A809-F74165B77A4A}">
      <dsp:nvSpPr>
        <dsp:cNvPr id="0" name=""/>
        <dsp:cNvSpPr/>
      </dsp:nvSpPr>
      <dsp:spPr>
        <a:xfrm>
          <a:off x="5281613" y="998425"/>
          <a:ext cx="177470" cy="700370"/>
        </a:xfrm>
        <a:custGeom>
          <a:avLst/>
          <a:gdLst/>
          <a:ahLst/>
          <a:cxnLst/>
          <a:rect l="0" t="0" r="0" b="0"/>
          <a:pathLst>
            <a:path>
              <a:moveTo>
                <a:pt x="0" y="0"/>
              </a:moveTo>
              <a:lnTo>
                <a:pt x="0" y="700370"/>
              </a:lnTo>
              <a:lnTo>
                <a:pt x="177470" y="70037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53172E-20DD-4069-88FD-1F9C81326015}">
      <dsp:nvSpPr>
        <dsp:cNvPr id="0" name=""/>
        <dsp:cNvSpPr/>
      </dsp:nvSpPr>
      <dsp:spPr>
        <a:xfrm>
          <a:off x="5459083" y="1128500"/>
          <a:ext cx="4037222" cy="114059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t" anchorCtr="0">
          <a:noAutofit/>
        </a:bodyPr>
        <a:lstStyle/>
        <a:p>
          <a:pPr marL="0" lvl="0" indent="0" algn="l" defTabSz="1066800">
            <a:lnSpc>
              <a:spcPct val="90000"/>
            </a:lnSpc>
            <a:spcBef>
              <a:spcPct val="0"/>
            </a:spcBef>
            <a:spcAft>
              <a:spcPct val="35000"/>
            </a:spcAft>
            <a:buNone/>
          </a:pPr>
          <a:r>
            <a:rPr lang="en-US" sz="2400" kern="1200" dirty="0"/>
            <a:t>When</a:t>
          </a:r>
        </a:p>
        <a:p>
          <a:pPr marL="171450" lvl="1" indent="-171450" algn="l" defTabSz="844550">
            <a:lnSpc>
              <a:spcPct val="90000"/>
            </a:lnSpc>
            <a:spcBef>
              <a:spcPct val="0"/>
            </a:spcBef>
            <a:spcAft>
              <a:spcPct val="15000"/>
            </a:spcAft>
            <a:buChar char="•"/>
          </a:pPr>
          <a:r>
            <a:rPr lang="en-US" sz="1900" kern="1200" dirty="0"/>
            <a:t>Third-party code </a:t>
          </a:r>
          <a:r>
            <a:rPr lang="en-US" sz="1900" kern="1200"/>
            <a:t>or code that </a:t>
          </a:r>
          <a:r>
            <a:rPr lang="en-US" sz="1900" kern="1200" dirty="0"/>
            <a:t>does not change frequently</a:t>
          </a:r>
        </a:p>
      </dsp:txBody>
      <dsp:txXfrm>
        <a:off x="5492490" y="1161907"/>
        <a:ext cx="3970408" cy="1073778"/>
      </dsp:txXfrm>
    </dsp:sp>
    <dsp:sp modelId="{5C0E6BAC-A3F7-44E9-B187-F2EA06FD0889}">
      <dsp:nvSpPr>
        <dsp:cNvPr id="0" name=""/>
        <dsp:cNvSpPr/>
      </dsp:nvSpPr>
      <dsp:spPr>
        <a:xfrm>
          <a:off x="5281613" y="998425"/>
          <a:ext cx="177470" cy="2005024"/>
        </a:xfrm>
        <a:custGeom>
          <a:avLst/>
          <a:gdLst/>
          <a:ahLst/>
          <a:cxnLst/>
          <a:rect l="0" t="0" r="0" b="0"/>
          <a:pathLst>
            <a:path>
              <a:moveTo>
                <a:pt x="0" y="0"/>
              </a:moveTo>
              <a:lnTo>
                <a:pt x="0" y="2005024"/>
              </a:lnTo>
              <a:lnTo>
                <a:pt x="177470" y="200502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C90499-00D7-42B1-B4A7-37590899F7B3}">
      <dsp:nvSpPr>
        <dsp:cNvPr id="0" name=""/>
        <dsp:cNvSpPr/>
      </dsp:nvSpPr>
      <dsp:spPr>
        <a:xfrm>
          <a:off x="5459083" y="2433153"/>
          <a:ext cx="4037222" cy="114059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t" anchorCtr="0">
          <a:noAutofit/>
        </a:bodyPr>
        <a:lstStyle/>
        <a:p>
          <a:pPr marL="0" lvl="0" indent="0" algn="l" defTabSz="1066800">
            <a:lnSpc>
              <a:spcPct val="90000"/>
            </a:lnSpc>
            <a:spcBef>
              <a:spcPct val="0"/>
            </a:spcBef>
            <a:spcAft>
              <a:spcPct val="35000"/>
            </a:spcAft>
            <a:buNone/>
          </a:pPr>
          <a:r>
            <a:rPr lang="en-US" sz="2400" kern="1200" dirty="0"/>
            <a:t>Pros</a:t>
          </a:r>
        </a:p>
        <a:p>
          <a:pPr marL="171450" lvl="1" indent="-171450" algn="l" defTabSz="844550">
            <a:lnSpc>
              <a:spcPct val="90000"/>
            </a:lnSpc>
            <a:spcBef>
              <a:spcPct val="0"/>
            </a:spcBef>
            <a:spcAft>
              <a:spcPct val="15000"/>
            </a:spcAft>
            <a:buChar char="•"/>
          </a:pPr>
          <a:r>
            <a:rPr lang="en-US" sz="1900" kern="1200" dirty="0"/>
            <a:t>No need for additional implementation</a:t>
          </a:r>
        </a:p>
      </dsp:txBody>
      <dsp:txXfrm>
        <a:off x="5492490" y="2466560"/>
        <a:ext cx="3970408" cy="1073778"/>
      </dsp:txXfrm>
    </dsp:sp>
    <dsp:sp modelId="{9065DF60-91A6-4E87-9DC9-49249270B82E}">
      <dsp:nvSpPr>
        <dsp:cNvPr id="0" name=""/>
        <dsp:cNvSpPr/>
      </dsp:nvSpPr>
      <dsp:spPr>
        <a:xfrm>
          <a:off x="5281613" y="998425"/>
          <a:ext cx="177470" cy="3303911"/>
        </a:xfrm>
        <a:custGeom>
          <a:avLst/>
          <a:gdLst/>
          <a:ahLst/>
          <a:cxnLst/>
          <a:rect l="0" t="0" r="0" b="0"/>
          <a:pathLst>
            <a:path>
              <a:moveTo>
                <a:pt x="0" y="0"/>
              </a:moveTo>
              <a:lnTo>
                <a:pt x="0" y="3303911"/>
              </a:lnTo>
              <a:lnTo>
                <a:pt x="177470" y="330391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882168-3369-426D-B3FE-F56E7234AA82}">
      <dsp:nvSpPr>
        <dsp:cNvPr id="0" name=""/>
        <dsp:cNvSpPr/>
      </dsp:nvSpPr>
      <dsp:spPr>
        <a:xfrm>
          <a:off x="5459083" y="3732041"/>
          <a:ext cx="4037222" cy="114059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t" anchorCtr="0">
          <a:noAutofit/>
        </a:bodyPr>
        <a:lstStyle/>
        <a:p>
          <a:pPr marL="0" lvl="0" indent="0" algn="l" defTabSz="1066800">
            <a:lnSpc>
              <a:spcPct val="90000"/>
            </a:lnSpc>
            <a:spcBef>
              <a:spcPct val="0"/>
            </a:spcBef>
            <a:spcAft>
              <a:spcPct val="35000"/>
            </a:spcAft>
            <a:buNone/>
          </a:pPr>
          <a:r>
            <a:rPr lang="en-US" sz="2400" kern="1200" dirty="0"/>
            <a:t>Cons</a:t>
          </a:r>
        </a:p>
        <a:p>
          <a:pPr marL="171450" lvl="1" indent="-171450" algn="l" defTabSz="844550">
            <a:lnSpc>
              <a:spcPct val="90000"/>
            </a:lnSpc>
            <a:spcBef>
              <a:spcPct val="0"/>
            </a:spcBef>
            <a:spcAft>
              <a:spcPct val="15000"/>
            </a:spcAft>
            <a:buChar char="•"/>
          </a:pPr>
          <a:r>
            <a:rPr lang="en-US" sz="1900" kern="1200" dirty="0"/>
            <a:t>Extremely difficult to maintain</a:t>
          </a:r>
        </a:p>
      </dsp:txBody>
      <dsp:txXfrm>
        <a:off x="5492490" y="3765448"/>
        <a:ext cx="3970408" cy="10737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3FE55B-C19A-4C3C-A2A1-37866783BFFA}">
      <dsp:nvSpPr>
        <dsp:cNvPr id="0" name=""/>
        <dsp:cNvSpPr/>
      </dsp:nvSpPr>
      <dsp:spPr>
        <a:xfrm>
          <a:off x="0" y="33722"/>
          <a:ext cx="5115491" cy="2398426"/>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Trusted Types is an expression which can be added to a Content-Security-Policy</a:t>
          </a:r>
        </a:p>
      </dsp:txBody>
      <dsp:txXfrm>
        <a:off x="117082" y="150804"/>
        <a:ext cx="4881327" cy="2164262"/>
      </dsp:txXfrm>
    </dsp:sp>
    <dsp:sp modelId="{22366BC1-9BB8-4701-822B-E4EEE1D0EC3E}">
      <dsp:nvSpPr>
        <dsp:cNvPr id="0" name=""/>
        <dsp:cNvSpPr/>
      </dsp:nvSpPr>
      <dsp:spPr>
        <a:xfrm>
          <a:off x="0" y="2515668"/>
          <a:ext cx="5115491" cy="2398426"/>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Trusted Types is a browser-supported mechanism to prevent the injection of malicious or unsafe data in a webpage.</a:t>
          </a:r>
        </a:p>
      </dsp:txBody>
      <dsp:txXfrm>
        <a:off x="117082" y="2632750"/>
        <a:ext cx="4881327" cy="21642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3FE55B-C19A-4C3C-A2A1-37866783BFFA}">
      <dsp:nvSpPr>
        <dsp:cNvPr id="0" name=""/>
        <dsp:cNvSpPr/>
      </dsp:nvSpPr>
      <dsp:spPr>
        <a:xfrm>
          <a:off x="0" y="46445"/>
          <a:ext cx="5115491" cy="2385703"/>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Trusted Types does not interfere with any other HTML elements</a:t>
          </a:r>
        </a:p>
      </dsp:txBody>
      <dsp:txXfrm>
        <a:off x="116460" y="162905"/>
        <a:ext cx="4882571" cy="2152783"/>
      </dsp:txXfrm>
    </dsp:sp>
    <dsp:sp modelId="{22366BC1-9BB8-4701-822B-E4EEE1D0EC3E}">
      <dsp:nvSpPr>
        <dsp:cNvPr id="0" name=""/>
        <dsp:cNvSpPr/>
      </dsp:nvSpPr>
      <dsp:spPr>
        <a:xfrm>
          <a:off x="0" y="2515668"/>
          <a:ext cx="5115491" cy="2385703"/>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You can even use </a:t>
          </a:r>
          <a:r>
            <a:rPr lang="en-US" sz="2900" i="1" kern="1200" err="1"/>
            <a:t>innerText</a:t>
          </a:r>
          <a:r>
            <a:rPr lang="en-US" sz="2900" kern="1200"/>
            <a:t> with Trusted Types because those are from contextual DOM APIs which are safe to use</a:t>
          </a:r>
        </a:p>
      </dsp:txBody>
      <dsp:txXfrm>
        <a:off x="116460" y="2632128"/>
        <a:ext cx="4882571" cy="21527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3FE55B-C19A-4C3C-A2A1-37866783BFFA}">
      <dsp:nvSpPr>
        <dsp:cNvPr id="0" name=""/>
        <dsp:cNvSpPr/>
      </dsp:nvSpPr>
      <dsp:spPr>
        <a:xfrm>
          <a:off x="0" y="64328"/>
          <a:ext cx="5115491" cy="1550707"/>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Mitigate DOM-based XSS</a:t>
          </a:r>
        </a:p>
      </dsp:txBody>
      <dsp:txXfrm>
        <a:off x="75699" y="140027"/>
        <a:ext cx="4964093" cy="1399309"/>
      </dsp:txXfrm>
    </dsp:sp>
    <dsp:sp modelId="{22366BC1-9BB8-4701-822B-E4EEE1D0EC3E}">
      <dsp:nvSpPr>
        <dsp:cNvPr id="0" name=""/>
        <dsp:cNvSpPr/>
      </dsp:nvSpPr>
      <dsp:spPr>
        <a:xfrm>
          <a:off x="0" y="1698555"/>
          <a:ext cx="5115491" cy="1550707"/>
        </a:xfrm>
        <a:prstGeom prst="roundRect">
          <a:avLst/>
        </a:prstGeom>
        <a:solidFill>
          <a:schemeClr val="accent4"/>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solidFill>
                <a:schemeClr val="tx1"/>
              </a:solidFill>
            </a:rPr>
            <a:t>Bootstrap, jQuery vulns are mitigated as well</a:t>
          </a:r>
        </a:p>
      </dsp:txBody>
      <dsp:txXfrm>
        <a:off x="75699" y="1774254"/>
        <a:ext cx="4964093" cy="1399309"/>
      </dsp:txXfrm>
    </dsp:sp>
    <dsp:sp modelId="{30A03D60-8EC8-418A-A3F3-08596AB7AFA4}">
      <dsp:nvSpPr>
        <dsp:cNvPr id="0" name=""/>
        <dsp:cNvSpPr/>
      </dsp:nvSpPr>
      <dsp:spPr>
        <a:xfrm>
          <a:off x="0" y="3332782"/>
          <a:ext cx="5115491" cy="1550707"/>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Addresses mixed framework patterns to address security gaps</a:t>
          </a:r>
        </a:p>
      </dsp:txBody>
      <dsp:txXfrm>
        <a:off x="75699" y="3408481"/>
        <a:ext cx="4964093" cy="139930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3FE55B-C19A-4C3C-A2A1-37866783BFFA}">
      <dsp:nvSpPr>
        <dsp:cNvPr id="0" name=""/>
        <dsp:cNvSpPr/>
      </dsp:nvSpPr>
      <dsp:spPr>
        <a:xfrm>
          <a:off x="0" y="294266"/>
          <a:ext cx="5115491" cy="141277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hlinkClick xmlns:r="http://schemas.openxmlformats.org/officeDocument/2006/relationships" r:id="rId1"/>
            </a:rPr>
            <a:t>https://web.dev/trusted-types/</a:t>
          </a:r>
          <a:endParaRPr lang="en-US" sz="2100" kern="1200"/>
        </a:p>
      </dsp:txBody>
      <dsp:txXfrm>
        <a:off x="68966" y="363232"/>
        <a:ext cx="4977559" cy="1274843"/>
      </dsp:txXfrm>
    </dsp:sp>
    <dsp:sp modelId="{22366BC1-9BB8-4701-822B-E4EEE1D0EC3E}">
      <dsp:nvSpPr>
        <dsp:cNvPr id="0" name=""/>
        <dsp:cNvSpPr/>
      </dsp:nvSpPr>
      <dsp:spPr>
        <a:xfrm>
          <a:off x="0" y="1767521"/>
          <a:ext cx="5115491" cy="1412775"/>
        </a:xfrm>
        <a:prstGeom prst="roundRect">
          <a:avLst/>
        </a:prstGeom>
        <a:solidFill>
          <a:schemeClr val="accent4"/>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solidFill>
                <a:schemeClr val="tx1"/>
              </a:solidFill>
              <a:hlinkClick xmlns:r="http://schemas.openxmlformats.org/officeDocument/2006/relationships" r:id="rId2"/>
            </a:rPr>
            <a:t>https://developer.mozilla.org/en-US/docs/Web/HTTP/Headers/Content-Security-Policy/require-trusted-types-for</a:t>
          </a:r>
          <a:r>
            <a:rPr lang="en-US" sz="2100" kern="1200">
              <a:solidFill>
                <a:schemeClr val="tx1"/>
              </a:solidFill>
            </a:rPr>
            <a:t> </a:t>
          </a:r>
        </a:p>
      </dsp:txBody>
      <dsp:txXfrm>
        <a:off x="68966" y="1836487"/>
        <a:ext cx="4977559" cy="1274843"/>
      </dsp:txXfrm>
    </dsp:sp>
    <dsp:sp modelId="{30A03D60-8EC8-418A-A3F3-08596AB7AFA4}">
      <dsp:nvSpPr>
        <dsp:cNvPr id="0" name=""/>
        <dsp:cNvSpPr/>
      </dsp:nvSpPr>
      <dsp:spPr>
        <a:xfrm>
          <a:off x="0" y="3240776"/>
          <a:ext cx="5115491" cy="1412775"/>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hlinkClick xmlns:r="http://schemas.openxmlformats.org/officeDocument/2006/relationships" r:id="rId3"/>
            </a:rPr>
            <a:t>https://christianlydemann.com/the-complete-guide-to-angular-security/</a:t>
          </a:r>
          <a:endParaRPr lang="en-US" sz="2100" kern="1200"/>
        </a:p>
      </dsp:txBody>
      <dsp:txXfrm>
        <a:off x="68966" y="3309742"/>
        <a:ext cx="4977559" cy="127484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697A1-DE6C-4929-9A2D-D1CC4651369A}" type="datetimeFigureOut">
              <a:rPr lang="en-US" smtClean="0"/>
              <a:t>10/1/2021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CB45B9-A71E-4601-8583-B018B953F9F6}" type="slidenum">
              <a:rPr lang="en-US" smtClean="0"/>
              <a:t>‹#›</a:t>
            </a:fld>
            <a:endParaRPr lang="en-US"/>
          </a:p>
        </p:txBody>
      </p:sp>
    </p:spTree>
    <p:extLst>
      <p:ext uri="{BB962C8B-B14F-4D97-AF65-F5344CB8AC3E}">
        <p14:creationId xmlns:p14="http://schemas.microsoft.com/office/powerpoint/2010/main" val="4029299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fontawesome.co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fontawesome.co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ontawesome.com/"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fontawesome.co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fontawesome.com/"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fontawesome.co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fontawesome.co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fontawesome.com/"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fontawesome.com/"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fontawesome.com/"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fontawesome.com/"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fontawesome.com/"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fontawesome.com/"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fontawesome.com/"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google.com/about/appsecurity/learning/xss/"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research.google.com/pubs/pub45542.html"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3</a:t>
            </a:fld>
            <a:endParaRPr lang="en-US"/>
          </a:p>
        </p:txBody>
      </p:sp>
    </p:spTree>
    <p:extLst>
      <p:ext uri="{BB962C8B-B14F-4D97-AF65-F5344CB8AC3E}">
        <p14:creationId xmlns:p14="http://schemas.microsoft.com/office/powerpoint/2010/main" val="163161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for bad uses of data:</a:t>
            </a:r>
          </a:p>
          <a:p>
            <a:endParaRPr lang="en-US"/>
          </a:p>
          <a:p>
            <a:r>
              <a:rPr lang="en-US"/>
              <a:t>content-security-policy: script-</a:t>
            </a:r>
            <a:r>
              <a:rPr lang="en-US" err="1"/>
              <a:t>src</a:t>
            </a:r>
            <a:r>
              <a:rPr lang="en-US"/>
              <a:t> 'self'</a:t>
            </a:r>
          </a:p>
          <a:p>
            <a:r>
              <a:rPr lang="en-US"/>
              <a:t>with no default-</a:t>
            </a:r>
            <a:r>
              <a:rPr lang="en-US" err="1"/>
              <a:t>src</a:t>
            </a:r>
            <a:r>
              <a:rPr lang="en-US"/>
              <a:t> specified, what is the default behavior for unspecified directives?</a:t>
            </a:r>
          </a:p>
          <a:p>
            <a:endParaRPr lang="en-US"/>
          </a:p>
          <a:p>
            <a:r>
              <a:rPr lang="en-US"/>
              <a:t>content-security-policy: default-</a:t>
            </a:r>
            <a:r>
              <a:rPr lang="en-US" err="1"/>
              <a:t>src</a:t>
            </a:r>
            <a:r>
              <a:rPr lang="en-US"/>
              <a:t> 'none’</a:t>
            </a:r>
          </a:p>
          <a:p>
            <a:r>
              <a:rPr lang="en-US"/>
              <a:t>What is the policy for script-</a:t>
            </a:r>
            <a:r>
              <a:rPr lang="en-US" err="1"/>
              <a:t>src</a:t>
            </a:r>
            <a:r>
              <a:rPr lang="en-US"/>
              <a:t>?</a:t>
            </a:r>
          </a:p>
          <a:p>
            <a:r>
              <a:rPr lang="en-US"/>
              <a:t>What will the application be allowed to execute?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content-security-policy: font-</a:t>
            </a:r>
            <a:r>
              <a:rPr lang="en-US" err="1"/>
              <a:t>src</a:t>
            </a:r>
            <a:r>
              <a:rPr lang="en-US"/>
              <a:t> ‘self’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a font-</a:t>
            </a:r>
            <a:r>
              <a:rPr lang="en-US" err="1"/>
              <a:t>src</a:t>
            </a:r>
            <a:r>
              <a:rPr lang="en-US"/>
              <a:t> set to ‘self’, would an application be allowed to load </a:t>
            </a:r>
            <a:r>
              <a:rPr lang="en-US" sz="1200" b="0" i="0" u="none" strike="noStrike" kern="1200">
                <a:solidFill>
                  <a:schemeClr val="tx1"/>
                </a:solidFill>
                <a:effectLst/>
                <a:latin typeface="+mn-lt"/>
                <a:ea typeface="+mn-ea"/>
                <a:cs typeface="+mn-cs"/>
                <a:hlinkClick r:id="rId3" tooltip="https://fontawesome.com/"/>
              </a:rPr>
              <a:t>https://fontawesome.com/</a:t>
            </a:r>
            <a:r>
              <a:rPr lang="en-US" sz="1200" b="0" i="0" u="none" strike="noStrike" kern="1200">
                <a:solidFill>
                  <a:schemeClr val="tx1"/>
                </a:solidFill>
                <a:effectLst/>
                <a:latin typeface="+mn-lt"/>
                <a:ea typeface="+mn-ea"/>
                <a:cs typeface="+mn-cs"/>
              </a:rPr>
              <a:t>?  FIND A BETTER EXAMPLE FROM OUR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Include a question using Google Analytics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Do as a Poll in Kahoot, or just ask as part of presentation.</a:t>
            </a:r>
            <a:endParaRPr lang="en-US"/>
          </a:p>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23</a:t>
            </a:fld>
            <a:endParaRPr lang="en-US"/>
          </a:p>
        </p:txBody>
      </p:sp>
    </p:spTree>
    <p:extLst>
      <p:ext uri="{BB962C8B-B14F-4D97-AF65-F5344CB8AC3E}">
        <p14:creationId xmlns:p14="http://schemas.microsoft.com/office/powerpoint/2010/main" val="722844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for bad uses of data:</a:t>
            </a:r>
          </a:p>
          <a:p>
            <a:endParaRPr lang="en-US"/>
          </a:p>
          <a:p>
            <a:r>
              <a:rPr lang="en-US"/>
              <a:t>content-security-policy: script-</a:t>
            </a:r>
            <a:r>
              <a:rPr lang="en-US" err="1"/>
              <a:t>src</a:t>
            </a:r>
            <a:r>
              <a:rPr lang="en-US"/>
              <a:t> 'self'</a:t>
            </a:r>
          </a:p>
          <a:p>
            <a:r>
              <a:rPr lang="en-US"/>
              <a:t>with no default-</a:t>
            </a:r>
            <a:r>
              <a:rPr lang="en-US" err="1"/>
              <a:t>src</a:t>
            </a:r>
            <a:r>
              <a:rPr lang="en-US"/>
              <a:t> specified, what is the default behavior for unspecified directives?</a:t>
            </a:r>
          </a:p>
          <a:p>
            <a:endParaRPr lang="en-US"/>
          </a:p>
          <a:p>
            <a:r>
              <a:rPr lang="en-US"/>
              <a:t>content-security-policy: default-</a:t>
            </a:r>
            <a:r>
              <a:rPr lang="en-US" err="1"/>
              <a:t>src</a:t>
            </a:r>
            <a:r>
              <a:rPr lang="en-US"/>
              <a:t> 'none’</a:t>
            </a:r>
          </a:p>
          <a:p>
            <a:r>
              <a:rPr lang="en-US"/>
              <a:t>What is the policy for script-</a:t>
            </a:r>
            <a:r>
              <a:rPr lang="en-US" err="1"/>
              <a:t>src</a:t>
            </a:r>
            <a:r>
              <a:rPr lang="en-US"/>
              <a:t>?</a:t>
            </a:r>
          </a:p>
          <a:p>
            <a:r>
              <a:rPr lang="en-US"/>
              <a:t>What will the application be allowed to execute?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content-security-policy: font-</a:t>
            </a:r>
            <a:r>
              <a:rPr lang="en-US" err="1"/>
              <a:t>src</a:t>
            </a:r>
            <a:r>
              <a:rPr lang="en-US"/>
              <a:t> ‘self’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a font-</a:t>
            </a:r>
            <a:r>
              <a:rPr lang="en-US" err="1"/>
              <a:t>src</a:t>
            </a:r>
            <a:r>
              <a:rPr lang="en-US"/>
              <a:t> set to ‘self’, would an application be allowed to load </a:t>
            </a:r>
            <a:r>
              <a:rPr lang="en-US" sz="1200" b="0" i="0" u="none" strike="noStrike" kern="1200">
                <a:solidFill>
                  <a:schemeClr val="tx1"/>
                </a:solidFill>
                <a:effectLst/>
                <a:latin typeface="+mn-lt"/>
                <a:ea typeface="+mn-ea"/>
                <a:cs typeface="+mn-cs"/>
                <a:hlinkClick r:id="rId3" tooltip="https://fontawesome.com/"/>
              </a:rPr>
              <a:t>https://fontawesome.com/</a:t>
            </a:r>
            <a:r>
              <a:rPr lang="en-US" sz="1200" b="0" i="0" u="none" strike="noStrike" kern="1200">
                <a:solidFill>
                  <a:schemeClr val="tx1"/>
                </a:solidFill>
                <a:effectLst/>
                <a:latin typeface="+mn-lt"/>
                <a:ea typeface="+mn-ea"/>
                <a:cs typeface="+mn-cs"/>
              </a:rPr>
              <a:t>?  FIND A BETTER EXAMPLE FROM OUR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Include a question using Google Analytics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Do as a Poll in Kahoot, or just ask as part of presentation.</a:t>
            </a:r>
            <a:endParaRPr lang="en-US"/>
          </a:p>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24</a:t>
            </a:fld>
            <a:endParaRPr lang="en-US"/>
          </a:p>
        </p:txBody>
      </p:sp>
    </p:spTree>
    <p:extLst>
      <p:ext uri="{BB962C8B-B14F-4D97-AF65-F5344CB8AC3E}">
        <p14:creationId xmlns:p14="http://schemas.microsoft.com/office/powerpoint/2010/main" val="3674708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for bad uses of data:</a:t>
            </a:r>
          </a:p>
          <a:p>
            <a:endParaRPr lang="en-US"/>
          </a:p>
          <a:p>
            <a:r>
              <a:rPr lang="en-US"/>
              <a:t>content-security-policy: script-</a:t>
            </a:r>
            <a:r>
              <a:rPr lang="en-US" err="1"/>
              <a:t>src</a:t>
            </a:r>
            <a:r>
              <a:rPr lang="en-US"/>
              <a:t> 'self'</a:t>
            </a:r>
          </a:p>
          <a:p>
            <a:r>
              <a:rPr lang="en-US"/>
              <a:t>with no default-</a:t>
            </a:r>
            <a:r>
              <a:rPr lang="en-US" err="1"/>
              <a:t>src</a:t>
            </a:r>
            <a:r>
              <a:rPr lang="en-US"/>
              <a:t> specified, what is the default behavior for unspecified directives?</a:t>
            </a:r>
          </a:p>
          <a:p>
            <a:endParaRPr lang="en-US"/>
          </a:p>
          <a:p>
            <a:r>
              <a:rPr lang="en-US"/>
              <a:t>content-security-policy: default-</a:t>
            </a:r>
            <a:r>
              <a:rPr lang="en-US" err="1"/>
              <a:t>src</a:t>
            </a:r>
            <a:r>
              <a:rPr lang="en-US"/>
              <a:t> 'none’</a:t>
            </a:r>
          </a:p>
          <a:p>
            <a:r>
              <a:rPr lang="en-US"/>
              <a:t>What is the policy for script-</a:t>
            </a:r>
            <a:r>
              <a:rPr lang="en-US" err="1"/>
              <a:t>src</a:t>
            </a:r>
            <a:r>
              <a:rPr lang="en-US"/>
              <a:t>?</a:t>
            </a:r>
          </a:p>
          <a:p>
            <a:r>
              <a:rPr lang="en-US"/>
              <a:t>What will the application be allowed to execute?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content-security-policy: font-</a:t>
            </a:r>
            <a:r>
              <a:rPr lang="en-US" err="1"/>
              <a:t>src</a:t>
            </a:r>
            <a:r>
              <a:rPr lang="en-US"/>
              <a:t> ‘self’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a font-</a:t>
            </a:r>
            <a:r>
              <a:rPr lang="en-US" err="1"/>
              <a:t>src</a:t>
            </a:r>
            <a:r>
              <a:rPr lang="en-US"/>
              <a:t> set to ‘self’, would an application be allowed to load </a:t>
            </a:r>
            <a:r>
              <a:rPr lang="en-US" sz="1200" b="0" i="0" u="none" strike="noStrike" kern="1200">
                <a:solidFill>
                  <a:schemeClr val="tx1"/>
                </a:solidFill>
                <a:effectLst/>
                <a:latin typeface="+mn-lt"/>
                <a:ea typeface="+mn-ea"/>
                <a:cs typeface="+mn-cs"/>
                <a:hlinkClick r:id="rId3" tooltip="https://fontawesome.com/"/>
              </a:rPr>
              <a:t>https://fontawesome.com/</a:t>
            </a:r>
            <a:r>
              <a:rPr lang="en-US" sz="1200" b="0" i="0" u="none" strike="noStrike" kern="1200">
                <a:solidFill>
                  <a:schemeClr val="tx1"/>
                </a:solidFill>
                <a:effectLst/>
                <a:latin typeface="+mn-lt"/>
                <a:ea typeface="+mn-ea"/>
                <a:cs typeface="+mn-cs"/>
              </a:rPr>
              <a:t>?  FIND A BETTER EXAMPLE FROM OUR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Include a question using Google Analytics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Do as a Poll in Kahoot, or just ask as part of presentation.</a:t>
            </a:r>
            <a:endParaRPr lang="en-US"/>
          </a:p>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30</a:t>
            </a:fld>
            <a:endParaRPr lang="en-US"/>
          </a:p>
        </p:txBody>
      </p:sp>
    </p:spTree>
    <p:extLst>
      <p:ext uri="{BB962C8B-B14F-4D97-AF65-F5344CB8AC3E}">
        <p14:creationId xmlns:p14="http://schemas.microsoft.com/office/powerpoint/2010/main" val="443924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for bad uses of data:</a:t>
            </a:r>
          </a:p>
          <a:p>
            <a:endParaRPr lang="en-US"/>
          </a:p>
          <a:p>
            <a:r>
              <a:rPr lang="en-US"/>
              <a:t>content-security-policy: script-</a:t>
            </a:r>
            <a:r>
              <a:rPr lang="en-US" err="1"/>
              <a:t>src</a:t>
            </a:r>
            <a:r>
              <a:rPr lang="en-US"/>
              <a:t> 'self'</a:t>
            </a:r>
          </a:p>
          <a:p>
            <a:r>
              <a:rPr lang="en-US"/>
              <a:t>with no default-</a:t>
            </a:r>
            <a:r>
              <a:rPr lang="en-US" err="1"/>
              <a:t>src</a:t>
            </a:r>
            <a:r>
              <a:rPr lang="en-US"/>
              <a:t> specified, what is the default behavior for unspecified directives?</a:t>
            </a:r>
          </a:p>
          <a:p>
            <a:endParaRPr lang="en-US"/>
          </a:p>
          <a:p>
            <a:r>
              <a:rPr lang="en-US"/>
              <a:t>content-security-policy: default-</a:t>
            </a:r>
            <a:r>
              <a:rPr lang="en-US" err="1"/>
              <a:t>src</a:t>
            </a:r>
            <a:r>
              <a:rPr lang="en-US"/>
              <a:t> 'none’</a:t>
            </a:r>
          </a:p>
          <a:p>
            <a:r>
              <a:rPr lang="en-US"/>
              <a:t>What is the policy for script-</a:t>
            </a:r>
            <a:r>
              <a:rPr lang="en-US" err="1"/>
              <a:t>src</a:t>
            </a:r>
            <a:r>
              <a:rPr lang="en-US"/>
              <a:t>?</a:t>
            </a:r>
          </a:p>
          <a:p>
            <a:r>
              <a:rPr lang="en-US"/>
              <a:t>What will the application be allowed to execute?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content-security-policy: font-</a:t>
            </a:r>
            <a:r>
              <a:rPr lang="en-US" err="1"/>
              <a:t>src</a:t>
            </a:r>
            <a:r>
              <a:rPr lang="en-US"/>
              <a:t> ‘self’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a font-</a:t>
            </a:r>
            <a:r>
              <a:rPr lang="en-US" err="1"/>
              <a:t>src</a:t>
            </a:r>
            <a:r>
              <a:rPr lang="en-US"/>
              <a:t> set to ‘self’, would an application be allowed to load </a:t>
            </a:r>
            <a:r>
              <a:rPr lang="en-US" sz="1200" b="0" i="0" u="none" strike="noStrike" kern="1200">
                <a:solidFill>
                  <a:schemeClr val="tx1"/>
                </a:solidFill>
                <a:effectLst/>
                <a:latin typeface="+mn-lt"/>
                <a:ea typeface="+mn-ea"/>
                <a:cs typeface="+mn-cs"/>
                <a:hlinkClick r:id="rId3" tooltip="https://fontawesome.com/"/>
              </a:rPr>
              <a:t>https://fontawesome.com/</a:t>
            </a:r>
            <a:r>
              <a:rPr lang="en-US" sz="1200" b="0" i="0" u="none" strike="noStrike" kern="1200">
                <a:solidFill>
                  <a:schemeClr val="tx1"/>
                </a:solidFill>
                <a:effectLst/>
                <a:latin typeface="+mn-lt"/>
                <a:ea typeface="+mn-ea"/>
                <a:cs typeface="+mn-cs"/>
              </a:rPr>
              <a:t>?  FIND A BETTER EXAMPLE FROM OUR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Include a question using Google Analytics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Do as a Poll in Kahoot, or just ask as part of presentation.</a:t>
            </a:r>
            <a:endParaRPr lang="en-US"/>
          </a:p>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31</a:t>
            </a:fld>
            <a:endParaRPr lang="en-US"/>
          </a:p>
        </p:txBody>
      </p:sp>
    </p:spTree>
    <p:extLst>
      <p:ext uri="{BB962C8B-B14F-4D97-AF65-F5344CB8AC3E}">
        <p14:creationId xmlns:p14="http://schemas.microsoft.com/office/powerpoint/2010/main" val="2607956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for bad uses of data:</a:t>
            </a:r>
          </a:p>
          <a:p>
            <a:endParaRPr lang="en-US"/>
          </a:p>
          <a:p>
            <a:r>
              <a:rPr lang="en-US"/>
              <a:t>content-security-policy: script-</a:t>
            </a:r>
            <a:r>
              <a:rPr lang="en-US" err="1"/>
              <a:t>src</a:t>
            </a:r>
            <a:r>
              <a:rPr lang="en-US"/>
              <a:t> 'self'</a:t>
            </a:r>
          </a:p>
          <a:p>
            <a:r>
              <a:rPr lang="en-US"/>
              <a:t>with no default-</a:t>
            </a:r>
            <a:r>
              <a:rPr lang="en-US" err="1"/>
              <a:t>src</a:t>
            </a:r>
            <a:r>
              <a:rPr lang="en-US"/>
              <a:t> specified, what is the default behavior for unspecified directives?</a:t>
            </a:r>
          </a:p>
          <a:p>
            <a:endParaRPr lang="en-US"/>
          </a:p>
          <a:p>
            <a:r>
              <a:rPr lang="en-US"/>
              <a:t>content-security-policy: default-</a:t>
            </a:r>
            <a:r>
              <a:rPr lang="en-US" err="1"/>
              <a:t>src</a:t>
            </a:r>
            <a:r>
              <a:rPr lang="en-US"/>
              <a:t> 'none’</a:t>
            </a:r>
          </a:p>
          <a:p>
            <a:r>
              <a:rPr lang="en-US"/>
              <a:t>What is the policy for script-</a:t>
            </a:r>
            <a:r>
              <a:rPr lang="en-US" err="1"/>
              <a:t>src</a:t>
            </a:r>
            <a:r>
              <a:rPr lang="en-US"/>
              <a:t>?</a:t>
            </a:r>
          </a:p>
          <a:p>
            <a:r>
              <a:rPr lang="en-US"/>
              <a:t>What will the application be allowed to execute?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content-security-policy: font-</a:t>
            </a:r>
            <a:r>
              <a:rPr lang="en-US" err="1"/>
              <a:t>src</a:t>
            </a:r>
            <a:r>
              <a:rPr lang="en-US"/>
              <a:t> ‘self’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a font-</a:t>
            </a:r>
            <a:r>
              <a:rPr lang="en-US" err="1"/>
              <a:t>src</a:t>
            </a:r>
            <a:r>
              <a:rPr lang="en-US"/>
              <a:t> set to ‘self’, would an application be allowed to load </a:t>
            </a:r>
            <a:r>
              <a:rPr lang="en-US" sz="1200" b="0" i="0" u="none" strike="noStrike" kern="1200">
                <a:solidFill>
                  <a:schemeClr val="tx1"/>
                </a:solidFill>
                <a:effectLst/>
                <a:latin typeface="+mn-lt"/>
                <a:ea typeface="+mn-ea"/>
                <a:cs typeface="+mn-cs"/>
                <a:hlinkClick r:id="rId3" tooltip="https://fontawesome.com/"/>
              </a:rPr>
              <a:t>https://fontawesome.com/</a:t>
            </a:r>
            <a:r>
              <a:rPr lang="en-US" sz="1200" b="0" i="0" u="none" strike="noStrike" kern="1200">
                <a:solidFill>
                  <a:schemeClr val="tx1"/>
                </a:solidFill>
                <a:effectLst/>
                <a:latin typeface="+mn-lt"/>
                <a:ea typeface="+mn-ea"/>
                <a:cs typeface="+mn-cs"/>
              </a:rPr>
              <a:t>?  FIND A BETTER EXAMPLE FROM OUR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Include a question using Google Analytics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Do as a Poll in Kahoot, or just ask as part of presentation.</a:t>
            </a:r>
            <a:endParaRPr lang="en-US"/>
          </a:p>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32</a:t>
            </a:fld>
            <a:endParaRPr lang="en-US"/>
          </a:p>
        </p:txBody>
      </p:sp>
    </p:spTree>
    <p:extLst>
      <p:ext uri="{BB962C8B-B14F-4D97-AF65-F5344CB8AC3E}">
        <p14:creationId xmlns:p14="http://schemas.microsoft.com/office/powerpoint/2010/main" val="3799401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for bad uses of data:</a:t>
            </a:r>
          </a:p>
          <a:p>
            <a:endParaRPr lang="en-US"/>
          </a:p>
          <a:p>
            <a:r>
              <a:rPr lang="en-US"/>
              <a:t>content-security-policy: script-</a:t>
            </a:r>
            <a:r>
              <a:rPr lang="en-US" err="1"/>
              <a:t>src</a:t>
            </a:r>
            <a:r>
              <a:rPr lang="en-US"/>
              <a:t> 'self'</a:t>
            </a:r>
          </a:p>
          <a:p>
            <a:r>
              <a:rPr lang="en-US"/>
              <a:t>with no default-</a:t>
            </a:r>
            <a:r>
              <a:rPr lang="en-US" err="1"/>
              <a:t>src</a:t>
            </a:r>
            <a:r>
              <a:rPr lang="en-US"/>
              <a:t> specified, what is the default behavior for unspecified directives?</a:t>
            </a:r>
          </a:p>
          <a:p>
            <a:endParaRPr lang="en-US"/>
          </a:p>
          <a:p>
            <a:r>
              <a:rPr lang="en-US"/>
              <a:t>content-security-policy: default-</a:t>
            </a:r>
            <a:r>
              <a:rPr lang="en-US" err="1"/>
              <a:t>src</a:t>
            </a:r>
            <a:r>
              <a:rPr lang="en-US"/>
              <a:t> 'none’</a:t>
            </a:r>
          </a:p>
          <a:p>
            <a:r>
              <a:rPr lang="en-US"/>
              <a:t>What is the policy for script-</a:t>
            </a:r>
            <a:r>
              <a:rPr lang="en-US" err="1"/>
              <a:t>src</a:t>
            </a:r>
            <a:r>
              <a:rPr lang="en-US"/>
              <a:t>?</a:t>
            </a:r>
          </a:p>
          <a:p>
            <a:r>
              <a:rPr lang="en-US"/>
              <a:t>What will the application be allowed to execute?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content-security-policy: font-</a:t>
            </a:r>
            <a:r>
              <a:rPr lang="en-US" err="1"/>
              <a:t>src</a:t>
            </a:r>
            <a:r>
              <a:rPr lang="en-US"/>
              <a:t> ‘self’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a font-</a:t>
            </a:r>
            <a:r>
              <a:rPr lang="en-US" err="1"/>
              <a:t>src</a:t>
            </a:r>
            <a:r>
              <a:rPr lang="en-US"/>
              <a:t> set to ‘self’, would an application be allowed to load </a:t>
            </a:r>
            <a:r>
              <a:rPr lang="en-US" sz="1200" b="0" i="0" u="none" strike="noStrike" kern="1200">
                <a:solidFill>
                  <a:schemeClr val="tx1"/>
                </a:solidFill>
                <a:effectLst/>
                <a:latin typeface="+mn-lt"/>
                <a:ea typeface="+mn-ea"/>
                <a:cs typeface="+mn-cs"/>
                <a:hlinkClick r:id="rId3" tooltip="https://fontawesome.com/"/>
              </a:rPr>
              <a:t>https://fontawesome.com/</a:t>
            </a:r>
            <a:r>
              <a:rPr lang="en-US" sz="1200" b="0" i="0" u="none" strike="noStrike" kern="1200">
                <a:solidFill>
                  <a:schemeClr val="tx1"/>
                </a:solidFill>
                <a:effectLst/>
                <a:latin typeface="+mn-lt"/>
                <a:ea typeface="+mn-ea"/>
                <a:cs typeface="+mn-cs"/>
              </a:rPr>
              <a:t>?  FIND A BETTER EXAMPLE FROM OUR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Include a question using Google Analytics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Do as a Poll in Kahoot, or just ask as part of presentation.</a:t>
            </a:r>
            <a:endParaRPr lang="en-US"/>
          </a:p>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33</a:t>
            </a:fld>
            <a:endParaRPr lang="en-US"/>
          </a:p>
        </p:txBody>
      </p:sp>
    </p:spTree>
    <p:extLst>
      <p:ext uri="{BB962C8B-B14F-4D97-AF65-F5344CB8AC3E}">
        <p14:creationId xmlns:p14="http://schemas.microsoft.com/office/powerpoint/2010/main" val="279038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none and self are special keywords within the expression, identified with single quotes.</a:t>
            </a:r>
          </a:p>
        </p:txBody>
      </p:sp>
      <p:sp>
        <p:nvSpPr>
          <p:cNvPr id="4" name="Slide Number Placeholder 3"/>
          <p:cNvSpPr>
            <a:spLocks noGrp="1"/>
          </p:cNvSpPr>
          <p:nvPr>
            <p:ph type="sldNum" sz="quarter" idx="5"/>
          </p:nvPr>
        </p:nvSpPr>
        <p:spPr/>
        <p:txBody>
          <a:bodyPr/>
          <a:lstStyle/>
          <a:p>
            <a:fld id="{2ECB45B9-A71E-4601-8583-B018B953F9F6}" type="slidenum">
              <a:rPr lang="en-US" smtClean="0"/>
              <a:t>34</a:t>
            </a:fld>
            <a:endParaRPr lang="en-US"/>
          </a:p>
        </p:txBody>
      </p:sp>
    </p:spTree>
    <p:extLst>
      <p:ext uri="{BB962C8B-B14F-4D97-AF65-F5344CB8AC3E}">
        <p14:creationId xmlns:p14="http://schemas.microsoft.com/office/powerpoint/2010/main" val="3146623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for bad uses of data:</a:t>
            </a:r>
          </a:p>
          <a:p>
            <a:endParaRPr lang="en-US"/>
          </a:p>
          <a:p>
            <a:r>
              <a:rPr lang="en-US"/>
              <a:t>content-security-policy: script-</a:t>
            </a:r>
            <a:r>
              <a:rPr lang="en-US" err="1"/>
              <a:t>src</a:t>
            </a:r>
            <a:r>
              <a:rPr lang="en-US"/>
              <a:t> 'self'</a:t>
            </a:r>
          </a:p>
          <a:p>
            <a:r>
              <a:rPr lang="en-US"/>
              <a:t>with no default-</a:t>
            </a:r>
            <a:r>
              <a:rPr lang="en-US" err="1"/>
              <a:t>src</a:t>
            </a:r>
            <a:r>
              <a:rPr lang="en-US"/>
              <a:t> specified, what is the default behavior for unspecified directives?</a:t>
            </a:r>
          </a:p>
          <a:p>
            <a:endParaRPr lang="en-US"/>
          </a:p>
          <a:p>
            <a:r>
              <a:rPr lang="en-US"/>
              <a:t>content-security-policy: default-</a:t>
            </a:r>
            <a:r>
              <a:rPr lang="en-US" err="1"/>
              <a:t>src</a:t>
            </a:r>
            <a:r>
              <a:rPr lang="en-US"/>
              <a:t> 'none’</a:t>
            </a:r>
          </a:p>
          <a:p>
            <a:r>
              <a:rPr lang="en-US"/>
              <a:t>What is the policy for script-</a:t>
            </a:r>
            <a:r>
              <a:rPr lang="en-US" err="1"/>
              <a:t>src</a:t>
            </a:r>
            <a:r>
              <a:rPr lang="en-US"/>
              <a:t>?</a:t>
            </a:r>
          </a:p>
          <a:p>
            <a:r>
              <a:rPr lang="en-US"/>
              <a:t>What will the application be allowed to execute?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content-security-policy: font-</a:t>
            </a:r>
            <a:r>
              <a:rPr lang="en-US" err="1"/>
              <a:t>src</a:t>
            </a:r>
            <a:r>
              <a:rPr lang="en-US"/>
              <a:t> ‘self’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a font-</a:t>
            </a:r>
            <a:r>
              <a:rPr lang="en-US" err="1"/>
              <a:t>src</a:t>
            </a:r>
            <a:r>
              <a:rPr lang="en-US"/>
              <a:t> set to ‘self’, would an application be allowed to load </a:t>
            </a:r>
            <a:r>
              <a:rPr lang="en-US" sz="1200" b="0" i="0" u="none" strike="noStrike" kern="1200">
                <a:solidFill>
                  <a:schemeClr val="tx1"/>
                </a:solidFill>
                <a:effectLst/>
                <a:latin typeface="+mn-lt"/>
                <a:ea typeface="+mn-ea"/>
                <a:cs typeface="+mn-cs"/>
                <a:hlinkClick r:id="rId3" tooltip="https://fontawesome.com/"/>
              </a:rPr>
              <a:t>https://fontawesome.com/</a:t>
            </a:r>
            <a:r>
              <a:rPr lang="en-US" sz="1200" b="0" i="0" u="none" strike="noStrike" kern="1200">
                <a:solidFill>
                  <a:schemeClr val="tx1"/>
                </a:solidFill>
                <a:effectLst/>
                <a:latin typeface="+mn-lt"/>
                <a:ea typeface="+mn-ea"/>
                <a:cs typeface="+mn-cs"/>
              </a:rPr>
              <a:t>?  FIND A BETTER EXAMPLE FROM OUR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Include a question using Google Analytics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Do as a Poll in Kahoot, or just ask as part of presentation.</a:t>
            </a:r>
            <a:endParaRPr lang="en-US"/>
          </a:p>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35</a:t>
            </a:fld>
            <a:endParaRPr lang="en-US"/>
          </a:p>
        </p:txBody>
      </p:sp>
    </p:spTree>
    <p:extLst>
      <p:ext uri="{BB962C8B-B14F-4D97-AF65-F5344CB8AC3E}">
        <p14:creationId xmlns:p14="http://schemas.microsoft.com/office/powerpoint/2010/main" val="1864054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for bad uses of data:</a:t>
            </a:r>
          </a:p>
          <a:p>
            <a:endParaRPr lang="en-US"/>
          </a:p>
          <a:p>
            <a:r>
              <a:rPr lang="en-US"/>
              <a:t>content-security-policy: script-</a:t>
            </a:r>
            <a:r>
              <a:rPr lang="en-US" err="1"/>
              <a:t>src</a:t>
            </a:r>
            <a:r>
              <a:rPr lang="en-US"/>
              <a:t> 'self'</a:t>
            </a:r>
          </a:p>
          <a:p>
            <a:r>
              <a:rPr lang="en-US"/>
              <a:t>with no default-</a:t>
            </a:r>
            <a:r>
              <a:rPr lang="en-US" err="1"/>
              <a:t>src</a:t>
            </a:r>
            <a:r>
              <a:rPr lang="en-US"/>
              <a:t> specified, what is the default behavior for unspecified directives?</a:t>
            </a:r>
          </a:p>
          <a:p>
            <a:endParaRPr lang="en-US"/>
          </a:p>
          <a:p>
            <a:r>
              <a:rPr lang="en-US"/>
              <a:t>content-security-policy: default-</a:t>
            </a:r>
            <a:r>
              <a:rPr lang="en-US" err="1"/>
              <a:t>src</a:t>
            </a:r>
            <a:r>
              <a:rPr lang="en-US"/>
              <a:t> 'none’</a:t>
            </a:r>
          </a:p>
          <a:p>
            <a:r>
              <a:rPr lang="en-US"/>
              <a:t>What is the policy for script-</a:t>
            </a:r>
            <a:r>
              <a:rPr lang="en-US" err="1"/>
              <a:t>src</a:t>
            </a:r>
            <a:r>
              <a:rPr lang="en-US"/>
              <a:t>?</a:t>
            </a:r>
          </a:p>
          <a:p>
            <a:r>
              <a:rPr lang="en-US"/>
              <a:t>What will the application be allowed to execute?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content-security-policy: font-</a:t>
            </a:r>
            <a:r>
              <a:rPr lang="en-US" err="1"/>
              <a:t>src</a:t>
            </a:r>
            <a:r>
              <a:rPr lang="en-US"/>
              <a:t> ‘self’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a font-</a:t>
            </a:r>
            <a:r>
              <a:rPr lang="en-US" err="1"/>
              <a:t>src</a:t>
            </a:r>
            <a:r>
              <a:rPr lang="en-US"/>
              <a:t> set to ‘self’, would an application be allowed to load </a:t>
            </a:r>
            <a:r>
              <a:rPr lang="en-US" sz="1200" b="0" i="0" u="none" strike="noStrike" kern="1200">
                <a:solidFill>
                  <a:schemeClr val="tx1"/>
                </a:solidFill>
                <a:effectLst/>
                <a:latin typeface="+mn-lt"/>
                <a:ea typeface="+mn-ea"/>
                <a:cs typeface="+mn-cs"/>
                <a:hlinkClick r:id="rId3" tooltip="https://fontawesome.com/"/>
              </a:rPr>
              <a:t>https://fontawesome.com/</a:t>
            </a:r>
            <a:r>
              <a:rPr lang="en-US" sz="1200" b="0" i="0" u="none" strike="noStrike" kern="1200">
                <a:solidFill>
                  <a:schemeClr val="tx1"/>
                </a:solidFill>
                <a:effectLst/>
                <a:latin typeface="+mn-lt"/>
                <a:ea typeface="+mn-ea"/>
                <a:cs typeface="+mn-cs"/>
              </a:rPr>
              <a:t>?  FIND A BETTER EXAMPLE FROM OUR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Include a question using Google Analytics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Do as a Poll in Kahoot, or just ask as part of presentation.</a:t>
            </a:r>
            <a:endParaRPr lang="en-US"/>
          </a:p>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36</a:t>
            </a:fld>
            <a:endParaRPr lang="en-US"/>
          </a:p>
        </p:txBody>
      </p:sp>
    </p:spTree>
    <p:extLst>
      <p:ext uri="{BB962C8B-B14F-4D97-AF65-F5344CB8AC3E}">
        <p14:creationId xmlns:p14="http://schemas.microsoft.com/office/powerpoint/2010/main" val="2187715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37</a:t>
            </a:fld>
            <a:endParaRPr lang="en-US"/>
          </a:p>
        </p:txBody>
      </p:sp>
    </p:spTree>
    <p:extLst>
      <p:ext uri="{BB962C8B-B14F-4D97-AF65-F5344CB8AC3E}">
        <p14:creationId xmlns:p14="http://schemas.microsoft.com/office/powerpoint/2010/main" val="1671065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To understand CSP, requires understanding the differences between these three terms:</a:t>
            </a:r>
          </a:p>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4</a:t>
            </a:fld>
            <a:endParaRPr lang="en-US"/>
          </a:p>
        </p:txBody>
      </p:sp>
    </p:spTree>
    <p:extLst>
      <p:ext uri="{BB962C8B-B14F-4D97-AF65-F5344CB8AC3E}">
        <p14:creationId xmlns:p14="http://schemas.microsoft.com/office/powerpoint/2010/main" val="1609400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for bad uses of data:</a:t>
            </a:r>
          </a:p>
          <a:p>
            <a:endParaRPr lang="en-US"/>
          </a:p>
          <a:p>
            <a:r>
              <a:rPr lang="en-US"/>
              <a:t>content-security-policy: script-</a:t>
            </a:r>
            <a:r>
              <a:rPr lang="en-US" err="1"/>
              <a:t>src</a:t>
            </a:r>
            <a:r>
              <a:rPr lang="en-US"/>
              <a:t> 'self'</a:t>
            </a:r>
          </a:p>
          <a:p>
            <a:r>
              <a:rPr lang="en-US"/>
              <a:t>with no default-</a:t>
            </a:r>
            <a:r>
              <a:rPr lang="en-US" err="1"/>
              <a:t>src</a:t>
            </a:r>
            <a:r>
              <a:rPr lang="en-US"/>
              <a:t> specified, what is the default behavior for unspecified directives?</a:t>
            </a:r>
          </a:p>
          <a:p>
            <a:endParaRPr lang="en-US"/>
          </a:p>
          <a:p>
            <a:r>
              <a:rPr lang="en-US"/>
              <a:t>content-security-policy: default-</a:t>
            </a:r>
            <a:r>
              <a:rPr lang="en-US" err="1"/>
              <a:t>src</a:t>
            </a:r>
            <a:r>
              <a:rPr lang="en-US"/>
              <a:t> 'none’</a:t>
            </a:r>
          </a:p>
          <a:p>
            <a:r>
              <a:rPr lang="en-US"/>
              <a:t>What is the policy for script-</a:t>
            </a:r>
            <a:r>
              <a:rPr lang="en-US" err="1"/>
              <a:t>src</a:t>
            </a:r>
            <a:r>
              <a:rPr lang="en-US"/>
              <a:t>?</a:t>
            </a:r>
          </a:p>
          <a:p>
            <a:r>
              <a:rPr lang="en-US"/>
              <a:t>What will the application be allowed to execute?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content-security-policy: font-</a:t>
            </a:r>
            <a:r>
              <a:rPr lang="en-US" err="1"/>
              <a:t>src</a:t>
            </a:r>
            <a:r>
              <a:rPr lang="en-US"/>
              <a:t> ‘self’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a font-</a:t>
            </a:r>
            <a:r>
              <a:rPr lang="en-US" err="1"/>
              <a:t>src</a:t>
            </a:r>
            <a:r>
              <a:rPr lang="en-US"/>
              <a:t> set to ‘self’, would an application be allowed to load </a:t>
            </a:r>
            <a:r>
              <a:rPr lang="en-US" sz="1200" b="0" i="0" u="none" strike="noStrike" kern="1200">
                <a:solidFill>
                  <a:schemeClr val="tx1"/>
                </a:solidFill>
                <a:effectLst/>
                <a:latin typeface="+mn-lt"/>
                <a:ea typeface="+mn-ea"/>
                <a:cs typeface="+mn-cs"/>
                <a:hlinkClick r:id="rId3" tooltip="https://fontawesome.com/"/>
              </a:rPr>
              <a:t>https://fontawesome.com/</a:t>
            </a:r>
            <a:r>
              <a:rPr lang="en-US" sz="1200" b="0" i="0" u="none" strike="noStrike" kern="1200">
                <a:solidFill>
                  <a:schemeClr val="tx1"/>
                </a:solidFill>
                <a:effectLst/>
                <a:latin typeface="+mn-lt"/>
                <a:ea typeface="+mn-ea"/>
                <a:cs typeface="+mn-cs"/>
              </a:rPr>
              <a:t>?  FIND A BETTER EXAMPLE FROM OUR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Include a question using Google Analytics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Do as a Poll in Kahoot, or just ask as part of presentation.</a:t>
            </a:r>
            <a:endParaRPr lang="en-US"/>
          </a:p>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38</a:t>
            </a:fld>
            <a:endParaRPr lang="en-US"/>
          </a:p>
        </p:txBody>
      </p:sp>
    </p:spTree>
    <p:extLst>
      <p:ext uri="{BB962C8B-B14F-4D97-AF65-F5344CB8AC3E}">
        <p14:creationId xmlns:p14="http://schemas.microsoft.com/office/powerpoint/2010/main" val="3841183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for bad uses of data:</a:t>
            </a:r>
          </a:p>
          <a:p>
            <a:endParaRPr lang="en-US"/>
          </a:p>
          <a:p>
            <a:r>
              <a:rPr lang="en-US"/>
              <a:t>content-security-policy: script-</a:t>
            </a:r>
            <a:r>
              <a:rPr lang="en-US" err="1"/>
              <a:t>src</a:t>
            </a:r>
            <a:r>
              <a:rPr lang="en-US"/>
              <a:t> 'self'</a:t>
            </a:r>
          </a:p>
          <a:p>
            <a:r>
              <a:rPr lang="en-US"/>
              <a:t>with no default-</a:t>
            </a:r>
            <a:r>
              <a:rPr lang="en-US" err="1"/>
              <a:t>src</a:t>
            </a:r>
            <a:r>
              <a:rPr lang="en-US"/>
              <a:t> specified, what is the default behavior for unspecified directives?</a:t>
            </a:r>
          </a:p>
          <a:p>
            <a:endParaRPr lang="en-US"/>
          </a:p>
          <a:p>
            <a:r>
              <a:rPr lang="en-US"/>
              <a:t>content-security-policy: default-</a:t>
            </a:r>
            <a:r>
              <a:rPr lang="en-US" err="1"/>
              <a:t>src</a:t>
            </a:r>
            <a:r>
              <a:rPr lang="en-US"/>
              <a:t> 'none’</a:t>
            </a:r>
          </a:p>
          <a:p>
            <a:r>
              <a:rPr lang="en-US"/>
              <a:t>What is the policy for script-</a:t>
            </a:r>
            <a:r>
              <a:rPr lang="en-US" err="1"/>
              <a:t>src</a:t>
            </a:r>
            <a:r>
              <a:rPr lang="en-US"/>
              <a:t>?</a:t>
            </a:r>
          </a:p>
          <a:p>
            <a:r>
              <a:rPr lang="en-US"/>
              <a:t>What will the application be allowed to execute?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content-security-policy: font-</a:t>
            </a:r>
            <a:r>
              <a:rPr lang="en-US" err="1"/>
              <a:t>src</a:t>
            </a:r>
            <a:r>
              <a:rPr lang="en-US"/>
              <a:t> ‘self’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a font-</a:t>
            </a:r>
            <a:r>
              <a:rPr lang="en-US" err="1"/>
              <a:t>src</a:t>
            </a:r>
            <a:r>
              <a:rPr lang="en-US"/>
              <a:t> set to ‘self’, would an application be allowed to load </a:t>
            </a:r>
            <a:r>
              <a:rPr lang="en-US" sz="1200" b="0" i="0" u="none" strike="noStrike" kern="1200">
                <a:solidFill>
                  <a:schemeClr val="tx1"/>
                </a:solidFill>
                <a:effectLst/>
                <a:latin typeface="+mn-lt"/>
                <a:ea typeface="+mn-ea"/>
                <a:cs typeface="+mn-cs"/>
                <a:hlinkClick r:id="rId3" tooltip="https://fontawesome.com/"/>
              </a:rPr>
              <a:t>https://fontawesome.com/</a:t>
            </a:r>
            <a:r>
              <a:rPr lang="en-US" sz="1200" b="0" i="0" u="none" strike="noStrike" kern="1200">
                <a:solidFill>
                  <a:schemeClr val="tx1"/>
                </a:solidFill>
                <a:effectLst/>
                <a:latin typeface="+mn-lt"/>
                <a:ea typeface="+mn-ea"/>
                <a:cs typeface="+mn-cs"/>
              </a:rPr>
              <a:t>?  FIND A BETTER EXAMPLE FROM OUR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Include a question using Google Analytics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Do as a Poll in Kahoot, or just ask as part of presentation.</a:t>
            </a:r>
            <a:endParaRPr lang="en-US"/>
          </a:p>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39</a:t>
            </a:fld>
            <a:endParaRPr lang="en-US"/>
          </a:p>
        </p:txBody>
      </p:sp>
    </p:spTree>
    <p:extLst>
      <p:ext uri="{BB962C8B-B14F-4D97-AF65-F5344CB8AC3E}">
        <p14:creationId xmlns:p14="http://schemas.microsoft.com/office/powerpoint/2010/main" val="1021532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a:solidFill>
                  <a:srgbClr val="FF0000"/>
                </a:solidFill>
              </a:rPr>
              <a:t>data: - </a:t>
            </a:r>
            <a:r>
              <a:rPr lang="en-US" sz="1200" i="1"/>
              <a:t>an attacker can also inject arbitrary data: URIs. Use this sparingly and definitely not for scripts.</a:t>
            </a:r>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40</a:t>
            </a:fld>
            <a:endParaRPr lang="en-US"/>
          </a:p>
        </p:txBody>
      </p:sp>
    </p:spTree>
    <p:extLst>
      <p:ext uri="{BB962C8B-B14F-4D97-AF65-F5344CB8AC3E}">
        <p14:creationId xmlns:p14="http://schemas.microsoft.com/office/powerpoint/2010/main" val="3252927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for bad uses of data:</a:t>
            </a:r>
          </a:p>
          <a:p>
            <a:endParaRPr lang="en-US"/>
          </a:p>
          <a:p>
            <a:r>
              <a:rPr lang="en-US"/>
              <a:t>content-security-policy: script-</a:t>
            </a:r>
            <a:r>
              <a:rPr lang="en-US" err="1"/>
              <a:t>src</a:t>
            </a:r>
            <a:r>
              <a:rPr lang="en-US"/>
              <a:t> 'self'</a:t>
            </a:r>
          </a:p>
          <a:p>
            <a:r>
              <a:rPr lang="en-US"/>
              <a:t>with no default-</a:t>
            </a:r>
            <a:r>
              <a:rPr lang="en-US" err="1"/>
              <a:t>src</a:t>
            </a:r>
            <a:r>
              <a:rPr lang="en-US"/>
              <a:t> specified, what is the default behavior for unspecified directives?</a:t>
            </a:r>
          </a:p>
          <a:p>
            <a:endParaRPr lang="en-US"/>
          </a:p>
          <a:p>
            <a:r>
              <a:rPr lang="en-US"/>
              <a:t>content-security-policy: default-</a:t>
            </a:r>
            <a:r>
              <a:rPr lang="en-US" err="1"/>
              <a:t>src</a:t>
            </a:r>
            <a:r>
              <a:rPr lang="en-US"/>
              <a:t> 'none’</a:t>
            </a:r>
          </a:p>
          <a:p>
            <a:r>
              <a:rPr lang="en-US"/>
              <a:t>What is the policy for script-</a:t>
            </a:r>
            <a:r>
              <a:rPr lang="en-US" err="1"/>
              <a:t>src</a:t>
            </a:r>
            <a:r>
              <a:rPr lang="en-US"/>
              <a:t>?</a:t>
            </a:r>
          </a:p>
          <a:p>
            <a:r>
              <a:rPr lang="en-US"/>
              <a:t>What will the application be allowed to execute?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content-security-policy: font-</a:t>
            </a:r>
            <a:r>
              <a:rPr lang="en-US" err="1"/>
              <a:t>src</a:t>
            </a:r>
            <a:r>
              <a:rPr lang="en-US"/>
              <a:t> ‘self’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a font-</a:t>
            </a:r>
            <a:r>
              <a:rPr lang="en-US" err="1"/>
              <a:t>src</a:t>
            </a:r>
            <a:r>
              <a:rPr lang="en-US"/>
              <a:t> set to ‘self’, would an application be allowed to load </a:t>
            </a:r>
            <a:r>
              <a:rPr lang="en-US" sz="1200" b="0" i="0" u="none" strike="noStrike" kern="1200">
                <a:solidFill>
                  <a:schemeClr val="tx1"/>
                </a:solidFill>
                <a:effectLst/>
                <a:latin typeface="+mn-lt"/>
                <a:ea typeface="+mn-ea"/>
                <a:cs typeface="+mn-cs"/>
                <a:hlinkClick r:id="rId3" tooltip="https://fontawesome.com/"/>
              </a:rPr>
              <a:t>https://fontawesome.com/</a:t>
            </a:r>
            <a:r>
              <a:rPr lang="en-US" sz="1200" b="0" i="0" u="none" strike="noStrike" kern="1200">
                <a:solidFill>
                  <a:schemeClr val="tx1"/>
                </a:solidFill>
                <a:effectLst/>
                <a:latin typeface="+mn-lt"/>
                <a:ea typeface="+mn-ea"/>
                <a:cs typeface="+mn-cs"/>
              </a:rPr>
              <a:t>?  FIND A BETTER EXAMPLE FROM OUR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Include a question using Google Analytics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Do as a Poll in Kahoot, or just ask as part of presentation.</a:t>
            </a:r>
            <a:endParaRPr lang="en-US"/>
          </a:p>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41</a:t>
            </a:fld>
            <a:endParaRPr lang="en-US"/>
          </a:p>
        </p:txBody>
      </p:sp>
    </p:spTree>
    <p:extLst>
      <p:ext uri="{BB962C8B-B14F-4D97-AF65-F5344CB8AC3E}">
        <p14:creationId xmlns:p14="http://schemas.microsoft.com/office/powerpoint/2010/main" val="540662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for bad uses of data:</a:t>
            </a:r>
          </a:p>
          <a:p>
            <a:endParaRPr lang="en-US"/>
          </a:p>
          <a:p>
            <a:r>
              <a:rPr lang="en-US"/>
              <a:t>content-security-policy: script-</a:t>
            </a:r>
            <a:r>
              <a:rPr lang="en-US" err="1"/>
              <a:t>src</a:t>
            </a:r>
            <a:r>
              <a:rPr lang="en-US"/>
              <a:t> 'self'</a:t>
            </a:r>
          </a:p>
          <a:p>
            <a:r>
              <a:rPr lang="en-US"/>
              <a:t>with no default-</a:t>
            </a:r>
            <a:r>
              <a:rPr lang="en-US" err="1"/>
              <a:t>src</a:t>
            </a:r>
            <a:r>
              <a:rPr lang="en-US"/>
              <a:t> specified, what is the default behavior for unspecified directives?</a:t>
            </a:r>
          </a:p>
          <a:p>
            <a:endParaRPr lang="en-US"/>
          </a:p>
          <a:p>
            <a:r>
              <a:rPr lang="en-US"/>
              <a:t>content-security-policy: default-</a:t>
            </a:r>
            <a:r>
              <a:rPr lang="en-US" err="1"/>
              <a:t>src</a:t>
            </a:r>
            <a:r>
              <a:rPr lang="en-US"/>
              <a:t> 'none’</a:t>
            </a:r>
          </a:p>
          <a:p>
            <a:r>
              <a:rPr lang="en-US"/>
              <a:t>What is the policy for script-</a:t>
            </a:r>
            <a:r>
              <a:rPr lang="en-US" err="1"/>
              <a:t>src</a:t>
            </a:r>
            <a:r>
              <a:rPr lang="en-US"/>
              <a:t>?</a:t>
            </a:r>
          </a:p>
          <a:p>
            <a:r>
              <a:rPr lang="en-US"/>
              <a:t>What will the application be allowed to execute?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content-security-policy: font-</a:t>
            </a:r>
            <a:r>
              <a:rPr lang="en-US" err="1"/>
              <a:t>src</a:t>
            </a:r>
            <a:r>
              <a:rPr lang="en-US"/>
              <a:t> ‘self’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a font-</a:t>
            </a:r>
            <a:r>
              <a:rPr lang="en-US" err="1"/>
              <a:t>src</a:t>
            </a:r>
            <a:r>
              <a:rPr lang="en-US"/>
              <a:t> set to ‘self’, would an application be allowed to load </a:t>
            </a:r>
            <a:r>
              <a:rPr lang="en-US" sz="1200" b="0" i="0" u="none" strike="noStrike" kern="1200">
                <a:solidFill>
                  <a:schemeClr val="tx1"/>
                </a:solidFill>
                <a:effectLst/>
                <a:latin typeface="+mn-lt"/>
                <a:ea typeface="+mn-ea"/>
                <a:cs typeface="+mn-cs"/>
                <a:hlinkClick r:id="rId3" tooltip="https://fontawesome.com/"/>
              </a:rPr>
              <a:t>https://fontawesome.com/</a:t>
            </a:r>
            <a:r>
              <a:rPr lang="en-US" sz="1200" b="0" i="0" u="none" strike="noStrike" kern="1200">
                <a:solidFill>
                  <a:schemeClr val="tx1"/>
                </a:solidFill>
                <a:effectLst/>
                <a:latin typeface="+mn-lt"/>
                <a:ea typeface="+mn-ea"/>
                <a:cs typeface="+mn-cs"/>
              </a:rPr>
              <a:t>?  FIND A BETTER EXAMPLE FROM OUR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Include a question using Google Analytics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Do as a Poll in Kahoot, or just ask as part of presentation.</a:t>
            </a:r>
            <a:endParaRPr lang="en-US"/>
          </a:p>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42</a:t>
            </a:fld>
            <a:endParaRPr lang="en-US"/>
          </a:p>
        </p:txBody>
      </p:sp>
    </p:spTree>
    <p:extLst>
      <p:ext uri="{BB962C8B-B14F-4D97-AF65-F5344CB8AC3E}">
        <p14:creationId xmlns:p14="http://schemas.microsoft.com/office/powerpoint/2010/main" val="686092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for bad uses of data:</a:t>
            </a:r>
          </a:p>
          <a:p>
            <a:endParaRPr lang="en-US"/>
          </a:p>
          <a:p>
            <a:r>
              <a:rPr lang="en-US"/>
              <a:t>content-security-policy: script-</a:t>
            </a:r>
            <a:r>
              <a:rPr lang="en-US" err="1"/>
              <a:t>src</a:t>
            </a:r>
            <a:r>
              <a:rPr lang="en-US"/>
              <a:t> 'self'</a:t>
            </a:r>
          </a:p>
          <a:p>
            <a:r>
              <a:rPr lang="en-US"/>
              <a:t>with no default-</a:t>
            </a:r>
            <a:r>
              <a:rPr lang="en-US" err="1"/>
              <a:t>src</a:t>
            </a:r>
            <a:r>
              <a:rPr lang="en-US"/>
              <a:t> specified, what is the default behavior for unspecified directives?</a:t>
            </a:r>
          </a:p>
          <a:p>
            <a:endParaRPr lang="en-US"/>
          </a:p>
          <a:p>
            <a:r>
              <a:rPr lang="en-US"/>
              <a:t>content-security-policy: default-</a:t>
            </a:r>
            <a:r>
              <a:rPr lang="en-US" err="1"/>
              <a:t>src</a:t>
            </a:r>
            <a:r>
              <a:rPr lang="en-US"/>
              <a:t> 'none’</a:t>
            </a:r>
          </a:p>
          <a:p>
            <a:r>
              <a:rPr lang="en-US"/>
              <a:t>What is the policy for script-</a:t>
            </a:r>
            <a:r>
              <a:rPr lang="en-US" err="1"/>
              <a:t>src</a:t>
            </a:r>
            <a:r>
              <a:rPr lang="en-US"/>
              <a:t>?</a:t>
            </a:r>
          </a:p>
          <a:p>
            <a:r>
              <a:rPr lang="en-US"/>
              <a:t>What will the application be allowed to execute?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content-security-policy: font-</a:t>
            </a:r>
            <a:r>
              <a:rPr lang="en-US" err="1"/>
              <a:t>src</a:t>
            </a:r>
            <a:r>
              <a:rPr lang="en-US"/>
              <a:t> ‘self’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a font-</a:t>
            </a:r>
            <a:r>
              <a:rPr lang="en-US" err="1"/>
              <a:t>src</a:t>
            </a:r>
            <a:r>
              <a:rPr lang="en-US"/>
              <a:t> set to ‘self’, would an application be allowed to load </a:t>
            </a:r>
            <a:r>
              <a:rPr lang="en-US" sz="1200" b="0" i="0" u="none" strike="noStrike" kern="1200">
                <a:solidFill>
                  <a:schemeClr val="tx1"/>
                </a:solidFill>
                <a:effectLst/>
                <a:latin typeface="+mn-lt"/>
                <a:ea typeface="+mn-ea"/>
                <a:cs typeface="+mn-cs"/>
                <a:hlinkClick r:id="rId3" tooltip="https://fontawesome.com/"/>
              </a:rPr>
              <a:t>https://fontawesome.com/</a:t>
            </a:r>
            <a:r>
              <a:rPr lang="en-US" sz="1200" b="0" i="0" u="none" strike="noStrike" kern="1200">
                <a:solidFill>
                  <a:schemeClr val="tx1"/>
                </a:solidFill>
                <a:effectLst/>
                <a:latin typeface="+mn-lt"/>
                <a:ea typeface="+mn-ea"/>
                <a:cs typeface="+mn-cs"/>
              </a:rPr>
              <a:t>?  FIND A BETTER EXAMPLE FROM OUR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Include a question using Google Analytics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Do as a Poll in Kahoot, or just ask as part of presentation.</a:t>
            </a:r>
            <a:endParaRPr lang="en-US"/>
          </a:p>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44</a:t>
            </a:fld>
            <a:endParaRPr lang="en-US"/>
          </a:p>
        </p:txBody>
      </p:sp>
    </p:spTree>
    <p:extLst>
      <p:ext uri="{BB962C8B-B14F-4D97-AF65-F5344CB8AC3E}">
        <p14:creationId xmlns:p14="http://schemas.microsoft.com/office/powerpoint/2010/main" val="587424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for bad uses of data:</a:t>
            </a:r>
          </a:p>
          <a:p>
            <a:endParaRPr lang="en-US"/>
          </a:p>
          <a:p>
            <a:r>
              <a:rPr lang="en-US"/>
              <a:t>content-security-policy: script-</a:t>
            </a:r>
            <a:r>
              <a:rPr lang="en-US" err="1"/>
              <a:t>src</a:t>
            </a:r>
            <a:r>
              <a:rPr lang="en-US"/>
              <a:t> 'self'</a:t>
            </a:r>
          </a:p>
          <a:p>
            <a:r>
              <a:rPr lang="en-US"/>
              <a:t>with no default-</a:t>
            </a:r>
            <a:r>
              <a:rPr lang="en-US" err="1"/>
              <a:t>src</a:t>
            </a:r>
            <a:r>
              <a:rPr lang="en-US"/>
              <a:t> specified, what is the default behavior for unspecified directives?</a:t>
            </a:r>
          </a:p>
          <a:p>
            <a:endParaRPr lang="en-US"/>
          </a:p>
          <a:p>
            <a:r>
              <a:rPr lang="en-US"/>
              <a:t>content-security-policy: default-</a:t>
            </a:r>
            <a:r>
              <a:rPr lang="en-US" err="1"/>
              <a:t>src</a:t>
            </a:r>
            <a:r>
              <a:rPr lang="en-US"/>
              <a:t> 'none’</a:t>
            </a:r>
          </a:p>
          <a:p>
            <a:r>
              <a:rPr lang="en-US"/>
              <a:t>What is the policy for script-</a:t>
            </a:r>
            <a:r>
              <a:rPr lang="en-US" err="1"/>
              <a:t>src</a:t>
            </a:r>
            <a:r>
              <a:rPr lang="en-US"/>
              <a:t>?</a:t>
            </a:r>
          </a:p>
          <a:p>
            <a:r>
              <a:rPr lang="en-US"/>
              <a:t>What will the application be allowed to execute?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content-security-policy: font-</a:t>
            </a:r>
            <a:r>
              <a:rPr lang="en-US" err="1"/>
              <a:t>src</a:t>
            </a:r>
            <a:r>
              <a:rPr lang="en-US"/>
              <a:t> ‘self’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a font-</a:t>
            </a:r>
            <a:r>
              <a:rPr lang="en-US" err="1"/>
              <a:t>src</a:t>
            </a:r>
            <a:r>
              <a:rPr lang="en-US"/>
              <a:t> set to ‘self’, would an application be allowed to load </a:t>
            </a:r>
            <a:r>
              <a:rPr lang="en-US" sz="1200" b="0" i="0" u="none" strike="noStrike" kern="1200">
                <a:solidFill>
                  <a:schemeClr val="tx1"/>
                </a:solidFill>
                <a:effectLst/>
                <a:latin typeface="+mn-lt"/>
                <a:ea typeface="+mn-ea"/>
                <a:cs typeface="+mn-cs"/>
                <a:hlinkClick r:id="rId3" tooltip="https://fontawesome.com/"/>
              </a:rPr>
              <a:t>https://fontawesome.com/</a:t>
            </a:r>
            <a:r>
              <a:rPr lang="en-US" sz="1200" b="0" i="0" u="none" strike="noStrike" kern="1200">
                <a:solidFill>
                  <a:schemeClr val="tx1"/>
                </a:solidFill>
                <a:effectLst/>
                <a:latin typeface="+mn-lt"/>
                <a:ea typeface="+mn-ea"/>
                <a:cs typeface="+mn-cs"/>
              </a:rPr>
              <a:t>?  FIND A BETTER EXAMPLE FROM OUR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Include a question using Google Analytics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Do as a Poll in Kahoot, or just ask as part of presentation.</a:t>
            </a:r>
            <a:endParaRPr lang="en-US"/>
          </a:p>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45</a:t>
            </a:fld>
            <a:endParaRPr lang="en-US"/>
          </a:p>
        </p:txBody>
      </p:sp>
    </p:spTree>
    <p:extLst>
      <p:ext uri="{BB962C8B-B14F-4D97-AF65-F5344CB8AC3E}">
        <p14:creationId xmlns:p14="http://schemas.microsoft.com/office/powerpoint/2010/main" val="3387516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a:solidFill>
                  <a:srgbClr val="FF0000"/>
                </a:solidFill>
              </a:rPr>
              <a:t>There will be a demo of using the Data: </a:t>
            </a:r>
            <a:r>
              <a:rPr lang="en-US" sz="1200" i="1" err="1">
                <a:solidFill>
                  <a:srgbClr val="FF0000"/>
                </a:solidFill>
              </a:rPr>
              <a:t>keywordE</a:t>
            </a:r>
            <a:endParaRPr lang="en-US" sz="1200" i="1">
              <a:solidFill>
                <a:srgbClr val="FF0000"/>
              </a:solidFill>
            </a:endParaRPr>
          </a:p>
          <a:p>
            <a:r>
              <a:rPr lang="en-US" sz="1200" i="1">
                <a:solidFill>
                  <a:srgbClr val="FF0000"/>
                </a:solidFill>
              </a:rPr>
              <a:t>data: - </a:t>
            </a:r>
            <a:r>
              <a:rPr lang="en-US" sz="1200" i="1"/>
              <a:t>an attacker can also inject arbitrary data: URIs. Use this sparingly and definitely not for scripts.</a:t>
            </a:r>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46</a:t>
            </a:fld>
            <a:endParaRPr lang="en-US"/>
          </a:p>
        </p:txBody>
      </p:sp>
    </p:spTree>
    <p:extLst>
      <p:ext uri="{BB962C8B-B14F-4D97-AF65-F5344CB8AC3E}">
        <p14:creationId xmlns:p14="http://schemas.microsoft.com/office/powerpoint/2010/main" val="2668235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create a demo of different payloads</a:t>
            </a:r>
          </a:p>
          <a:p>
            <a:r>
              <a:rPr lang="en-US"/>
              <a:t>Question: A star wildcard as a subdomain in the script-</a:t>
            </a:r>
            <a:r>
              <a:rPr lang="en-US" err="1"/>
              <a:t>src</a:t>
            </a:r>
            <a:r>
              <a:rPr lang="en-US"/>
              <a:t> means that an attacker can include any subdomain</a:t>
            </a:r>
          </a:p>
          <a:p>
            <a:r>
              <a:rPr lang="en-US"/>
              <a:t>Answer: true</a:t>
            </a:r>
          </a:p>
        </p:txBody>
      </p:sp>
      <p:sp>
        <p:nvSpPr>
          <p:cNvPr id="4" name="Slide Number Placeholder 3"/>
          <p:cNvSpPr>
            <a:spLocks noGrp="1"/>
          </p:cNvSpPr>
          <p:nvPr>
            <p:ph type="sldNum" sz="quarter" idx="5"/>
          </p:nvPr>
        </p:nvSpPr>
        <p:spPr/>
        <p:txBody>
          <a:bodyPr/>
          <a:lstStyle/>
          <a:p>
            <a:fld id="{2ECB45B9-A71E-4601-8583-B018B953F9F6}" type="slidenum">
              <a:rPr lang="en-US" smtClean="0"/>
              <a:t>48</a:t>
            </a:fld>
            <a:endParaRPr lang="en-US"/>
          </a:p>
        </p:txBody>
      </p:sp>
    </p:spTree>
    <p:extLst>
      <p:ext uri="{BB962C8B-B14F-4D97-AF65-F5344CB8AC3E}">
        <p14:creationId xmlns:p14="http://schemas.microsoft.com/office/powerpoint/2010/main" val="3410113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create a demo of different payloads</a:t>
            </a:r>
          </a:p>
          <a:p>
            <a:r>
              <a:rPr lang="en-US"/>
              <a:t>Question: A star wildcard as a subdomain in the script-</a:t>
            </a:r>
            <a:r>
              <a:rPr lang="en-US" err="1"/>
              <a:t>src</a:t>
            </a:r>
            <a:r>
              <a:rPr lang="en-US"/>
              <a:t> means that an attacker can include any subdomain</a:t>
            </a:r>
          </a:p>
          <a:p>
            <a:r>
              <a:rPr lang="en-US"/>
              <a:t>Answer: true</a:t>
            </a:r>
          </a:p>
        </p:txBody>
      </p:sp>
      <p:sp>
        <p:nvSpPr>
          <p:cNvPr id="4" name="Slide Number Placeholder 3"/>
          <p:cNvSpPr>
            <a:spLocks noGrp="1"/>
          </p:cNvSpPr>
          <p:nvPr>
            <p:ph type="sldNum" sz="quarter" idx="5"/>
          </p:nvPr>
        </p:nvSpPr>
        <p:spPr/>
        <p:txBody>
          <a:bodyPr/>
          <a:lstStyle/>
          <a:p>
            <a:fld id="{2ECB45B9-A71E-4601-8583-B018B953F9F6}" type="slidenum">
              <a:rPr lang="en-US" smtClean="0"/>
              <a:t>49</a:t>
            </a:fld>
            <a:endParaRPr lang="en-US"/>
          </a:p>
        </p:txBody>
      </p:sp>
    </p:spTree>
    <p:extLst>
      <p:ext uri="{BB962C8B-B14F-4D97-AF65-F5344CB8AC3E}">
        <p14:creationId xmlns:p14="http://schemas.microsoft.com/office/powerpoint/2010/main" val="1207839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Origin must include the following:</a:t>
            </a:r>
            <a:endParaRPr lang="en-US">
              <a:solidFill>
                <a:srgbClr val="7030A0"/>
              </a:solidFill>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7030A0"/>
                </a:solidFill>
                <a:ea typeface="+mn-lt"/>
                <a:cs typeface="+mn-lt"/>
              </a:rPr>
              <a:t>http</a:t>
            </a:r>
            <a:r>
              <a:rPr lang="en-US">
                <a:ea typeface="+mn-lt"/>
                <a:cs typeface="+mn-lt"/>
              </a:rPr>
              <a:t> is the </a:t>
            </a:r>
            <a:r>
              <a:rPr lang="en-US">
                <a:solidFill>
                  <a:srgbClr val="7030A0"/>
                </a:solidFill>
                <a:ea typeface="+mn-lt"/>
                <a:cs typeface="+mn-lt"/>
              </a:rPr>
              <a:t>scheme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0070C0"/>
                </a:solidFill>
                <a:ea typeface="+mn-lt"/>
                <a:cs typeface="+mn-lt"/>
              </a:rPr>
              <a:t>www.example.com </a:t>
            </a:r>
            <a:r>
              <a:rPr lang="en-US">
                <a:ea typeface="+mn-lt"/>
                <a:cs typeface="+mn-lt"/>
              </a:rPr>
              <a:t>is the </a:t>
            </a:r>
            <a:r>
              <a:rPr lang="en-US">
                <a:solidFill>
                  <a:srgbClr val="0070C0"/>
                </a:solidFill>
                <a:ea typeface="+mn-lt"/>
                <a:cs typeface="+mn-lt"/>
              </a:rPr>
              <a:t>host</a:t>
            </a:r>
            <a:endParaRPr lang="en-US">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3F7819"/>
                </a:solidFill>
                <a:latin typeface="Trebuchet MS"/>
              </a:rPr>
              <a:t>8080</a:t>
            </a:r>
            <a:r>
              <a:rPr lang="en-US">
                <a:solidFill>
                  <a:srgbClr val="404040"/>
                </a:solidFill>
                <a:latin typeface="Trebuchet MS"/>
              </a:rPr>
              <a:t> is the </a:t>
            </a:r>
            <a:r>
              <a:rPr lang="en-US">
                <a:solidFill>
                  <a:srgbClr val="3F7819"/>
                </a:solidFill>
                <a:latin typeface="Trebuchet MS"/>
              </a:rPr>
              <a:t>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You may see this referenced as the "scheme/host/port tuple", or just "tuple“ for short.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If the port number is not specified, the default port will be used. </a:t>
            </a:r>
            <a:r>
              <a:rPr lang="en-US"/>
              <a:t>Default port used for http is port 80 and https is port 443</a:t>
            </a: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Two URLs have the </a:t>
            </a:r>
            <a:r>
              <a:rPr lang="en-US" sz="1200" b="0" i="1" kern="1200">
                <a:solidFill>
                  <a:schemeClr val="tx1"/>
                </a:solidFill>
                <a:effectLst/>
                <a:latin typeface="+mn-lt"/>
                <a:ea typeface="+mn-ea"/>
                <a:cs typeface="+mn-cs"/>
              </a:rPr>
              <a:t>same origin</a:t>
            </a:r>
            <a:r>
              <a:rPr lang="en-US" sz="1200" b="0" i="0" kern="1200">
                <a:solidFill>
                  <a:schemeClr val="tx1"/>
                </a:solidFill>
                <a:effectLst/>
                <a:latin typeface="+mn-lt"/>
                <a:ea typeface="+mn-ea"/>
                <a:cs typeface="+mn-cs"/>
              </a:rPr>
              <a:t> if the scheme, host, and port are the same for both.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5</a:t>
            </a:fld>
            <a:endParaRPr lang="en-US"/>
          </a:p>
        </p:txBody>
      </p:sp>
    </p:spTree>
    <p:extLst>
      <p:ext uri="{BB962C8B-B14F-4D97-AF65-F5344CB8AC3E}">
        <p14:creationId xmlns:p14="http://schemas.microsoft.com/office/powerpoint/2010/main" val="15651628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create a demo of different payloads</a:t>
            </a:r>
          </a:p>
          <a:p>
            <a:r>
              <a:rPr lang="en-US"/>
              <a:t>Question: A star wildcard as a subdomain in the script-</a:t>
            </a:r>
            <a:r>
              <a:rPr lang="en-US" err="1"/>
              <a:t>src</a:t>
            </a:r>
            <a:r>
              <a:rPr lang="en-US"/>
              <a:t> means that an attacker can include any subdomain</a:t>
            </a:r>
          </a:p>
          <a:p>
            <a:r>
              <a:rPr lang="en-US"/>
              <a:t>Answer: true</a:t>
            </a:r>
          </a:p>
        </p:txBody>
      </p:sp>
      <p:sp>
        <p:nvSpPr>
          <p:cNvPr id="4" name="Slide Number Placeholder 3"/>
          <p:cNvSpPr>
            <a:spLocks noGrp="1"/>
          </p:cNvSpPr>
          <p:nvPr>
            <p:ph type="sldNum" sz="quarter" idx="5"/>
          </p:nvPr>
        </p:nvSpPr>
        <p:spPr/>
        <p:txBody>
          <a:bodyPr/>
          <a:lstStyle/>
          <a:p>
            <a:fld id="{2ECB45B9-A71E-4601-8583-B018B953F9F6}" type="slidenum">
              <a:rPr lang="en-US" smtClean="0"/>
              <a:t>50</a:t>
            </a:fld>
            <a:endParaRPr lang="en-US"/>
          </a:p>
        </p:txBody>
      </p:sp>
    </p:spTree>
    <p:extLst>
      <p:ext uri="{BB962C8B-B14F-4D97-AF65-F5344CB8AC3E}">
        <p14:creationId xmlns:p14="http://schemas.microsoft.com/office/powerpoint/2010/main" val="600864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52</a:t>
            </a:fld>
            <a:endParaRPr lang="en-US"/>
          </a:p>
        </p:txBody>
      </p:sp>
    </p:spTree>
    <p:extLst>
      <p:ext uri="{BB962C8B-B14F-4D97-AF65-F5344CB8AC3E}">
        <p14:creationId xmlns:p14="http://schemas.microsoft.com/office/powerpoint/2010/main" val="256786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CSP Evaluator allows developers and security experts to check if a Content Security Policy (CSP) serves as a strong mitigation against </a:t>
            </a:r>
            <a:r>
              <a:rPr lang="en-US" sz="1200" b="0" i="0" kern="1200">
                <a:solidFill>
                  <a:schemeClr val="tx1"/>
                </a:solidFill>
                <a:effectLst/>
                <a:latin typeface="+mn-lt"/>
                <a:ea typeface="+mn-ea"/>
                <a:cs typeface="+mn-cs"/>
                <a:hlinkClick r:id="rId3"/>
              </a:rPr>
              <a:t>cross-site scripting attacks</a:t>
            </a:r>
            <a:r>
              <a:rPr lang="en-US" sz="1200" b="0" i="0" kern="120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CSP Evaluator was created by Google and the checks are based on a </a:t>
            </a:r>
            <a:r>
              <a:rPr lang="en-US" sz="1200" b="0" i="0" kern="1200">
                <a:solidFill>
                  <a:schemeClr val="tx1"/>
                </a:solidFill>
                <a:effectLst/>
                <a:latin typeface="+mn-lt"/>
                <a:ea typeface="+mn-ea"/>
                <a:cs typeface="+mn-cs"/>
                <a:hlinkClick r:id="rId4"/>
              </a:rPr>
              <a:t>large-scale study</a:t>
            </a:r>
            <a:r>
              <a:rPr lang="en-US" sz="1200" b="0" i="0" kern="1200">
                <a:solidFill>
                  <a:schemeClr val="tx1"/>
                </a:solidFill>
                <a:effectLst/>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It help developers to harden their CSP and improve the security of their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Navigate to the application and open the CSP Evaluator plugin.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CSP Evaluator plugin will record the current header setting and provide comments on ways to improve the configuration.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In order to use the </a:t>
            </a:r>
            <a:r>
              <a:rPr lang="en-US" sz="1200" kern="1200" err="1">
                <a:solidFill>
                  <a:schemeClr val="tx1"/>
                </a:solidFill>
                <a:effectLst/>
                <a:latin typeface="+mn-lt"/>
                <a:ea typeface="+mn-ea"/>
                <a:cs typeface="+mn-cs"/>
              </a:rPr>
              <a:t>Caspr</a:t>
            </a:r>
            <a:r>
              <a:rPr lang="en-US" sz="1200" kern="1200">
                <a:solidFill>
                  <a:schemeClr val="tx1"/>
                </a:solidFill>
                <a:effectLst/>
                <a:latin typeface="+mn-lt"/>
                <a:ea typeface="+mn-ea"/>
                <a:cs typeface="+mn-cs"/>
              </a:rPr>
              <a:t> plugin in step 2 to change the CSP, copy the contents of the textbox provided in the CSP Evaluator dialog to the clipboard.</a:t>
            </a:r>
          </a:p>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53</a:t>
            </a:fld>
            <a:endParaRPr lang="en-US"/>
          </a:p>
        </p:txBody>
      </p:sp>
    </p:spTree>
    <p:extLst>
      <p:ext uri="{BB962C8B-B14F-4D97-AF65-F5344CB8AC3E}">
        <p14:creationId xmlns:p14="http://schemas.microsoft.com/office/powerpoint/2010/main" val="3474900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Casper Enforcer allows testing and refinement of the CSP.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It allows you to changes the CSP header in the browser before the web server is configured.</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For example, navigate to https://ezcardinfodemouat.fisglobal.com/</a:t>
            </a:r>
          </a:p>
          <a:p>
            <a:r>
              <a:rPr lang="en-US" sz="1200" kern="1200">
                <a:solidFill>
                  <a:schemeClr val="tx1"/>
                </a:solidFill>
                <a:effectLst/>
                <a:latin typeface="+mn-lt"/>
                <a:ea typeface="+mn-ea"/>
                <a:cs typeface="+mn-cs"/>
              </a:rPr>
              <a:t>Click on the CSP Evaluator icon. If the site has a CSP policy, it will automatically be populated within the CSP Evaluator textbox as shown below: </a:t>
            </a:r>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55</a:t>
            </a:fld>
            <a:endParaRPr lang="en-US"/>
          </a:p>
        </p:txBody>
      </p:sp>
    </p:spTree>
    <p:extLst>
      <p:ext uri="{BB962C8B-B14F-4D97-AF65-F5344CB8AC3E}">
        <p14:creationId xmlns:p14="http://schemas.microsoft.com/office/powerpoint/2010/main" val="2254311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1. Using the copied policy in the clipboard, paste the CSP header into the textbox as shown below.</a:t>
            </a:r>
          </a:p>
          <a:p>
            <a:r>
              <a:rPr lang="en-US" sz="1200" kern="1200">
                <a:solidFill>
                  <a:schemeClr val="tx1"/>
                </a:solidFill>
                <a:effectLst/>
                <a:latin typeface="+mn-lt"/>
                <a:ea typeface="+mn-ea"/>
                <a:cs typeface="+mn-cs"/>
              </a:rPr>
              <a:t>2. Click the ‘Enabled’ box to begin the override capability for CSP header in the browser.</a:t>
            </a:r>
          </a:p>
          <a:p>
            <a:r>
              <a:rPr lang="en-US" sz="1200" kern="1200">
                <a:solidFill>
                  <a:schemeClr val="tx1"/>
                </a:solidFill>
                <a:effectLst/>
                <a:latin typeface="+mn-lt"/>
                <a:ea typeface="+mn-ea"/>
                <a:cs typeface="+mn-cs"/>
              </a:rPr>
              <a:t>3. Select ‘Content-Security-Policy-Report-Only’ from the dropdown.  By choosing the “Report-Only” selection, CSP policy violations will be reported in the console but will not affect the functionality of the webpage. This feature allows the tester to fully test the application while collecting error details.</a:t>
            </a:r>
          </a:p>
          <a:p>
            <a:r>
              <a:rPr lang="en-US"/>
              <a:t>4. </a:t>
            </a:r>
            <a:r>
              <a:rPr lang="en-US" sz="1200" kern="1200">
                <a:solidFill>
                  <a:schemeClr val="tx1"/>
                </a:solidFill>
                <a:effectLst/>
                <a:latin typeface="+mn-lt"/>
                <a:ea typeface="+mn-ea"/>
                <a:cs typeface="+mn-cs"/>
              </a:rPr>
              <a:t>Changes can be made to the ‘Policy’ in any of the fields noted below. Click ‘Refresh’ in the browser to apply any modifications made to the header.</a:t>
            </a:r>
          </a:p>
          <a:p>
            <a:r>
              <a:rPr lang="en-US" sz="1200" kern="1200">
                <a:solidFill>
                  <a:schemeClr val="tx1"/>
                </a:solidFill>
                <a:effectLst/>
                <a:latin typeface="+mn-lt"/>
                <a:ea typeface="+mn-ea"/>
                <a:cs typeface="+mn-cs"/>
              </a:rPr>
              <a:t>5. For example, removing the “unsafe-eval” attribute in the “script-</a:t>
            </a:r>
            <a:r>
              <a:rPr lang="en-US" sz="1200" kern="1200" err="1">
                <a:solidFill>
                  <a:schemeClr val="tx1"/>
                </a:solidFill>
                <a:effectLst/>
                <a:latin typeface="+mn-lt"/>
                <a:ea typeface="+mn-ea"/>
                <a:cs typeface="+mn-cs"/>
              </a:rPr>
              <a:t>src</a:t>
            </a:r>
            <a:r>
              <a:rPr lang="en-US" sz="1200" kern="1200">
                <a:solidFill>
                  <a:schemeClr val="tx1"/>
                </a:solidFill>
                <a:effectLst/>
                <a:latin typeface="+mn-lt"/>
                <a:ea typeface="+mn-ea"/>
                <a:cs typeface="+mn-cs"/>
              </a:rPr>
              <a:t>” directive as shown below. The changes can be made on either the policy field or the individual directive fields. Making changes to both locations is not required (remember to click Refresh after any modification):</a:t>
            </a:r>
          </a:p>
          <a:p>
            <a:r>
              <a:rPr lang="en-US" sz="1200" kern="1200">
                <a:solidFill>
                  <a:schemeClr val="tx1"/>
                </a:solidFill>
                <a:effectLst/>
                <a:latin typeface="+mn-lt"/>
                <a:ea typeface="+mn-ea"/>
                <a:cs typeface="+mn-cs"/>
              </a:rPr>
              <a:t>6. Errors produced by changes in the CSP policy above will be collected in the Chrome console. There are two choices: collect log entries at the page level or for the entire application. See “Collecting CSP errors from Chrome” below.</a:t>
            </a:r>
          </a:p>
          <a:p>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Collecting CSP errors from Chrome </a:t>
            </a:r>
          </a:p>
          <a:p>
            <a:r>
              <a:rPr lang="en-US" sz="1200" kern="1200">
                <a:solidFill>
                  <a:schemeClr val="tx1"/>
                </a:solidFill>
                <a:effectLst/>
                <a:latin typeface="+mn-lt"/>
                <a:ea typeface="+mn-ea"/>
                <a:cs typeface="+mn-cs"/>
              </a:rPr>
              <a:t>Because the configuration above is set to “Report-Only”, Chrome will collect errors due to any CSP misconfiguration. Potential errors are generated by performing regression tests against the application. Regression testing would include clicking all links, buttons, and executing scripts. Any errors resulting from CSP policy violations are displayed in the console tab of the browser. NOTE: there could potentially be a number of errors in the log but the ones of interest here are the ones prefixed with “[Report-Only]”.</a:t>
            </a:r>
          </a:p>
          <a:p>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1. Collecting log entries for the entire application</a:t>
            </a:r>
          </a:p>
          <a:p>
            <a:r>
              <a:rPr lang="en-US" sz="1200" kern="1200">
                <a:solidFill>
                  <a:schemeClr val="tx1"/>
                </a:solidFill>
                <a:effectLst/>
                <a:latin typeface="+mn-lt"/>
                <a:ea typeface="+mn-ea"/>
                <a:cs typeface="+mn-cs"/>
              </a:rPr>
              <a:t>The following instructions describe how to view these errors and save them to a file:</a:t>
            </a:r>
          </a:p>
          <a:p>
            <a:pPr lvl="0"/>
            <a:r>
              <a:rPr lang="en-US" sz="1200" kern="1200">
                <a:solidFill>
                  <a:schemeClr val="tx1"/>
                </a:solidFill>
                <a:effectLst/>
                <a:latin typeface="+mn-lt"/>
                <a:ea typeface="+mn-ea"/>
                <a:cs typeface="+mn-cs"/>
              </a:rPr>
              <a:t>Open the F12-Developer tools console</a:t>
            </a:r>
          </a:p>
          <a:p>
            <a:pPr lvl="0"/>
            <a:r>
              <a:rPr lang="en-US" sz="1200" kern="1200">
                <a:solidFill>
                  <a:schemeClr val="tx1"/>
                </a:solidFill>
                <a:effectLst/>
                <a:latin typeface="+mn-lt"/>
                <a:ea typeface="+mn-ea"/>
                <a:cs typeface="+mn-cs"/>
              </a:rPr>
              <a:t>From the gear configuration button on the right hand-side of the developer tools console, turn on feature to ‘Preserve Log”. NOTE: this setting persists the errors in the log in between page refreshes or content loading of partial pages and even errors that have failed in the past and have been currently corrected.</a:t>
            </a:r>
          </a:p>
          <a:p>
            <a:r>
              <a:rPr lang="en-US" sz="1200" kern="1200">
                <a:solidFill>
                  <a:schemeClr val="tx1"/>
                </a:solidFill>
                <a:effectLst/>
                <a:latin typeface="+mn-lt"/>
                <a:ea typeface="+mn-ea"/>
                <a:cs typeface="+mn-cs"/>
              </a:rPr>
              <a:t>On the ‘Console’ tab, right-click any of the errors and select ‘Save as” from the context menu to save all errors into a file.</a:t>
            </a:r>
            <a:endParaRPr lang="en-US" sz="1200" b="1" kern="1200">
              <a:solidFill>
                <a:schemeClr val="tx1"/>
              </a:solidFill>
              <a:effectLst/>
              <a:latin typeface="+mn-lt"/>
              <a:ea typeface="+mn-ea"/>
              <a:cs typeface="+mn-cs"/>
            </a:endParaRPr>
          </a:p>
          <a:p>
            <a:endParaRPr lang="en-US" sz="1200" b="1"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2. Collecting for a single page</a:t>
            </a:r>
          </a:p>
          <a:p>
            <a:r>
              <a:rPr lang="en-US" sz="1200" kern="1200">
                <a:solidFill>
                  <a:schemeClr val="tx1"/>
                </a:solidFill>
                <a:effectLst/>
                <a:latin typeface="+mn-lt"/>
                <a:ea typeface="+mn-ea"/>
                <a:cs typeface="+mn-cs"/>
              </a:rPr>
              <a:t>The following instructions describe how to view these errors and save them to a file:</a:t>
            </a:r>
          </a:p>
          <a:p>
            <a:pPr lvl="0"/>
            <a:r>
              <a:rPr lang="en-US" sz="1200" kern="1200">
                <a:solidFill>
                  <a:schemeClr val="tx1"/>
                </a:solidFill>
                <a:effectLst/>
                <a:latin typeface="+mn-lt"/>
                <a:ea typeface="+mn-ea"/>
                <a:cs typeface="+mn-cs"/>
              </a:rPr>
              <a:t>To access the error console, navigate to the Console tab in Chrome and observe the CSP errors accumulated there. </a:t>
            </a:r>
          </a:p>
          <a:p>
            <a:r>
              <a:rPr lang="en-US" sz="1200" kern="1200">
                <a:solidFill>
                  <a:schemeClr val="tx1"/>
                </a:solidFill>
                <a:effectLst/>
                <a:latin typeface="+mn-lt"/>
                <a:ea typeface="+mn-ea"/>
                <a:cs typeface="+mn-cs"/>
              </a:rPr>
              <a:t>After any policy change in the </a:t>
            </a:r>
            <a:r>
              <a:rPr lang="en-US" sz="1200" kern="1200" err="1">
                <a:solidFill>
                  <a:schemeClr val="tx1"/>
                </a:solidFill>
                <a:effectLst/>
                <a:latin typeface="+mn-lt"/>
                <a:ea typeface="+mn-ea"/>
                <a:cs typeface="+mn-cs"/>
              </a:rPr>
              <a:t>Caspr</a:t>
            </a:r>
            <a:r>
              <a:rPr lang="en-US" sz="1200" kern="1200">
                <a:solidFill>
                  <a:schemeClr val="tx1"/>
                </a:solidFill>
                <a:effectLst/>
                <a:latin typeface="+mn-lt"/>
                <a:ea typeface="+mn-ea"/>
                <a:cs typeface="+mn-cs"/>
              </a:rPr>
              <a:t> plugin, clear the console by clicking in the icon circled in the screenshot below and refresh the page. This will clear any accumulated errors between changes.  Repeat as needed.</a:t>
            </a:r>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ECB45B9-A71E-4601-8583-B018B953F9F6}" type="slidenum">
              <a:rPr lang="en-US" smtClean="0"/>
              <a:t>56</a:t>
            </a:fld>
            <a:endParaRPr lang="en-US"/>
          </a:p>
        </p:txBody>
      </p:sp>
    </p:spTree>
    <p:extLst>
      <p:ext uri="{BB962C8B-B14F-4D97-AF65-F5344CB8AC3E}">
        <p14:creationId xmlns:p14="http://schemas.microsoft.com/office/powerpoint/2010/main" val="5954939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ECB45B9-A71E-4601-8583-B018B953F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2736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script-src-wildcard.html</a:t>
            </a:r>
          </a:p>
        </p:txBody>
      </p:sp>
      <p:sp>
        <p:nvSpPr>
          <p:cNvPr id="4" name="Slide Number Placeholder 3"/>
          <p:cNvSpPr>
            <a:spLocks noGrp="1"/>
          </p:cNvSpPr>
          <p:nvPr>
            <p:ph type="sldNum" sz="quarter" idx="5"/>
          </p:nvPr>
        </p:nvSpPr>
        <p:spPr/>
        <p:txBody>
          <a:bodyPr/>
          <a:lstStyle/>
          <a:p>
            <a:fld id="{2ECB45B9-A71E-4601-8583-B018B953F9F6}" type="slidenum">
              <a:rPr lang="en-US" smtClean="0"/>
              <a:t>59</a:t>
            </a:fld>
            <a:endParaRPr lang="en-US"/>
          </a:p>
        </p:txBody>
      </p:sp>
    </p:spTree>
    <p:extLst>
      <p:ext uri="{BB962C8B-B14F-4D97-AF65-F5344CB8AC3E}">
        <p14:creationId xmlns:p14="http://schemas.microsoft.com/office/powerpoint/2010/main" val="42774675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script-src-wildcard.html</a:t>
            </a:r>
          </a:p>
        </p:txBody>
      </p:sp>
      <p:sp>
        <p:nvSpPr>
          <p:cNvPr id="4" name="Slide Number Placeholder 3"/>
          <p:cNvSpPr>
            <a:spLocks noGrp="1"/>
          </p:cNvSpPr>
          <p:nvPr>
            <p:ph type="sldNum" sz="quarter" idx="5"/>
          </p:nvPr>
        </p:nvSpPr>
        <p:spPr/>
        <p:txBody>
          <a:bodyPr/>
          <a:lstStyle/>
          <a:p>
            <a:fld id="{2ECB45B9-A71E-4601-8583-B018B953F9F6}" type="slidenum">
              <a:rPr lang="en-US" smtClean="0"/>
              <a:t>60</a:t>
            </a:fld>
            <a:endParaRPr lang="en-US"/>
          </a:p>
        </p:txBody>
      </p:sp>
    </p:spTree>
    <p:extLst>
      <p:ext uri="{BB962C8B-B14F-4D97-AF65-F5344CB8AC3E}">
        <p14:creationId xmlns:p14="http://schemas.microsoft.com/office/powerpoint/2010/main" val="35169224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create a demo of different payloads</a:t>
            </a:r>
          </a:p>
          <a:p>
            <a:r>
              <a:rPr lang="en-US"/>
              <a:t>Question: A star wildcard in the script-</a:t>
            </a:r>
            <a:r>
              <a:rPr lang="en-US" err="1"/>
              <a:t>src</a:t>
            </a:r>
            <a:r>
              <a:rPr lang="en-US"/>
              <a:t> means that an attacker can inject a script block with any file extension</a:t>
            </a:r>
          </a:p>
          <a:p>
            <a:r>
              <a:rPr lang="en-US"/>
              <a:t>Answer: false</a:t>
            </a:r>
          </a:p>
        </p:txBody>
      </p:sp>
      <p:sp>
        <p:nvSpPr>
          <p:cNvPr id="4" name="Slide Number Placeholder 3"/>
          <p:cNvSpPr>
            <a:spLocks noGrp="1"/>
          </p:cNvSpPr>
          <p:nvPr>
            <p:ph type="sldNum" sz="quarter" idx="5"/>
          </p:nvPr>
        </p:nvSpPr>
        <p:spPr/>
        <p:txBody>
          <a:bodyPr/>
          <a:lstStyle/>
          <a:p>
            <a:fld id="{2ECB45B9-A71E-4601-8583-B018B953F9F6}" type="slidenum">
              <a:rPr lang="en-US" smtClean="0"/>
              <a:t>61</a:t>
            </a:fld>
            <a:endParaRPr lang="en-US"/>
          </a:p>
        </p:txBody>
      </p:sp>
    </p:spTree>
    <p:extLst>
      <p:ext uri="{BB962C8B-B14F-4D97-AF65-F5344CB8AC3E}">
        <p14:creationId xmlns:p14="http://schemas.microsoft.com/office/powerpoint/2010/main" val="2514659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create a demo of different payloads</a:t>
            </a:r>
          </a:p>
          <a:p>
            <a:r>
              <a:rPr lang="en-US"/>
              <a:t>Question: A star wildcard in the script-</a:t>
            </a:r>
            <a:r>
              <a:rPr lang="en-US" err="1"/>
              <a:t>src</a:t>
            </a:r>
            <a:r>
              <a:rPr lang="en-US"/>
              <a:t> means that an attacker can inject a script block with any file extension</a:t>
            </a:r>
          </a:p>
          <a:p>
            <a:r>
              <a:rPr lang="en-US"/>
              <a:t>Answer: false</a:t>
            </a:r>
          </a:p>
        </p:txBody>
      </p:sp>
      <p:sp>
        <p:nvSpPr>
          <p:cNvPr id="4" name="Slide Number Placeholder 3"/>
          <p:cNvSpPr>
            <a:spLocks noGrp="1"/>
          </p:cNvSpPr>
          <p:nvPr>
            <p:ph type="sldNum" sz="quarter" idx="5"/>
          </p:nvPr>
        </p:nvSpPr>
        <p:spPr/>
        <p:txBody>
          <a:bodyPr/>
          <a:lstStyle/>
          <a:p>
            <a:fld id="{2ECB45B9-A71E-4601-8583-B018B953F9F6}" type="slidenum">
              <a:rPr lang="en-US" smtClean="0"/>
              <a:t>62</a:t>
            </a:fld>
            <a:endParaRPr lang="en-US"/>
          </a:p>
        </p:txBody>
      </p:sp>
    </p:spTree>
    <p:extLst>
      <p:ext uri="{BB962C8B-B14F-4D97-AF65-F5344CB8AC3E}">
        <p14:creationId xmlns:p14="http://schemas.microsoft.com/office/powerpoint/2010/main" val="2391127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6</a:t>
            </a:fld>
            <a:endParaRPr lang="en-US"/>
          </a:p>
        </p:txBody>
      </p:sp>
    </p:spTree>
    <p:extLst>
      <p:ext uri="{BB962C8B-B14F-4D97-AF65-F5344CB8AC3E}">
        <p14:creationId xmlns:p14="http://schemas.microsoft.com/office/powerpoint/2010/main" val="36469158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script-src-wildcard-subdomain.html</a:t>
            </a:r>
          </a:p>
          <a:p>
            <a:r>
              <a:rPr lang="en-US"/>
              <a:t>Story: On our </a:t>
            </a:r>
            <a:r>
              <a:rPr lang="en-US" err="1"/>
              <a:t>pentests</a:t>
            </a:r>
            <a:r>
              <a:rPr lang="en-US"/>
              <a:t> we see this a lot</a:t>
            </a:r>
          </a:p>
        </p:txBody>
      </p:sp>
      <p:sp>
        <p:nvSpPr>
          <p:cNvPr id="4" name="Slide Number Placeholder 3"/>
          <p:cNvSpPr>
            <a:spLocks noGrp="1"/>
          </p:cNvSpPr>
          <p:nvPr>
            <p:ph type="sldNum" sz="quarter" idx="5"/>
          </p:nvPr>
        </p:nvSpPr>
        <p:spPr/>
        <p:txBody>
          <a:bodyPr/>
          <a:lstStyle/>
          <a:p>
            <a:fld id="{2ECB45B9-A71E-4601-8583-B018B953F9F6}" type="slidenum">
              <a:rPr lang="en-US" smtClean="0"/>
              <a:t>63</a:t>
            </a:fld>
            <a:endParaRPr lang="en-US"/>
          </a:p>
        </p:txBody>
      </p:sp>
    </p:spTree>
    <p:extLst>
      <p:ext uri="{BB962C8B-B14F-4D97-AF65-F5344CB8AC3E}">
        <p14:creationId xmlns:p14="http://schemas.microsoft.com/office/powerpoint/2010/main" val="11921020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script-src-wildcard-subdomain.html</a:t>
            </a:r>
          </a:p>
          <a:p>
            <a:r>
              <a:rPr lang="en-US"/>
              <a:t>Story: On our </a:t>
            </a:r>
            <a:r>
              <a:rPr lang="en-US" err="1"/>
              <a:t>pentests</a:t>
            </a:r>
            <a:r>
              <a:rPr lang="en-US"/>
              <a:t> we see this a lot</a:t>
            </a:r>
          </a:p>
        </p:txBody>
      </p:sp>
      <p:sp>
        <p:nvSpPr>
          <p:cNvPr id="4" name="Slide Number Placeholder 3"/>
          <p:cNvSpPr>
            <a:spLocks noGrp="1"/>
          </p:cNvSpPr>
          <p:nvPr>
            <p:ph type="sldNum" sz="quarter" idx="5"/>
          </p:nvPr>
        </p:nvSpPr>
        <p:spPr/>
        <p:txBody>
          <a:bodyPr/>
          <a:lstStyle/>
          <a:p>
            <a:fld id="{2ECB45B9-A71E-4601-8583-B018B953F9F6}" type="slidenum">
              <a:rPr lang="en-US" smtClean="0"/>
              <a:t>64</a:t>
            </a:fld>
            <a:endParaRPr lang="en-US"/>
          </a:p>
        </p:txBody>
      </p:sp>
    </p:spTree>
    <p:extLst>
      <p:ext uri="{BB962C8B-B14F-4D97-AF65-F5344CB8AC3E}">
        <p14:creationId xmlns:p14="http://schemas.microsoft.com/office/powerpoint/2010/main" val="10844435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create a demo of different payloads</a:t>
            </a:r>
          </a:p>
          <a:p>
            <a:r>
              <a:rPr lang="en-US"/>
              <a:t>Question: A star wildcard as a subdomain in the script-</a:t>
            </a:r>
            <a:r>
              <a:rPr lang="en-US" err="1"/>
              <a:t>src</a:t>
            </a:r>
            <a:r>
              <a:rPr lang="en-US"/>
              <a:t> means that an attacker can include any subdomain</a:t>
            </a:r>
          </a:p>
          <a:p>
            <a:r>
              <a:rPr lang="en-US"/>
              <a:t>Answer: true</a:t>
            </a:r>
          </a:p>
        </p:txBody>
      </p:sp>
      <p:sp>
        <p:nvSpPr>
          <p:cNvPr id="4" name="Slide Number Placeholder 3"/>
          <p:cNvSpPr>
            <a:spLocks noGrp="1"/>
          </p:cNvSpPr>
          <p:nvPr>
            <p:ph type="sldNum" sz="quarter" idx="5"/>
          </p:nvPr>
        </p:nvSpPr>
        <p:spPr/>
        <p:txBody>
          <a:bodyPr/>
          <a:lstStyle/>
          <a:p>
            <a:fld id="{2ECB45B9-A71E-4601-8583-B018B953F9F6}" type="slidenum">
              <a:rPr lang="en-US" smtClean="0"/>
              <a:t>65</a:t>
            </a:fld>
            <a:endParaRPr lang="en-US"/>
          </a:p>
        </p:txBody>
      </p:sp>
    </p:spTree>
    <p:extLst>
      <p:ext uri="{BB962C8B-B14F-4D97-AF65-F5344CB8AC3E}">
        <p14:creationId xmlns:p14="http://schemas.microsoft.com/office/powerpoint/2010/main" val="42546941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create a demo of different payloads</a:t>
            </a:r>
          </a:p>
          <a:p>
            <a:r>
              <a:rPr lang="en-US"/>
              <a:t>Question: A star wildcard as a subdomain in the script-</a:t>
            </a:r>
            <a:r>
              <a:rPr lang="en-US" err="1"/>
              <a:t>src</a:t>
            </a:r>
            <a:r>
              <a:rPr lang="en-US"/>
              <a:t> means that an attacker can include any subdomain</a:t>
            </a:r>
          </a:p>
          <a:p>
            <a:r>
              <a:rPr lang="en-US"/>
              <a:t>Answer: true</a:t>
            </a:r>
          </a:p>
        </p:txBody>
      </p:sp>
      <p:sp>
        <p:nvSpPr>
          <p:cNvPr id="4" name="Slide Number Placeholder 3"/>
          <p:cNvSpPr>
            <a:spLocks noGrp="1"/>
          </p:cNvSpPr>
          <p:nvPr>
            <p:ph type="sldNum" sz="quarter" idx="5"/>
          </p:nvPr>
        </p:nvSpPr>
        <p:spPr/>
        <p:txBody>
          <a:bodyPr/>
          <a:lstStyle/>
          <a:p>
            <a:fld id="{2ECB45B9-A71E-4601-8583-B018B953F9F6}" type="slidenum">
              <a:rPr lang="en-US" smtClean="0"/>
              <a:t>66</a:t>
            </a:fld>
            <a:endParaRPr lang="en-US"/>
          </a:p>
        </p:txBody>
      </p:sp>
    </p:spTree>
    <p:extLst>
      <p:ext uri="{BB962C8B-B14F-4D97-AF65-F5344CB8AC3E}">
        <p14:creationId xmlns:p14="http://schemas.microsoft.com/office/powerpoint/2010/main" val="4258070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67</a:t>
            </a:fld>
            <a:endParaRPr lang="en-US"/>
          </a:p>
        </p:txBody>
      </p:sp>
    </p:spTree>
    <p:extLst>
      <p:ext uri="{BB962C8B-B14F-4D97-AF65-F5344CB8AC3E}">
        <p14:creationId xmlns:p14="http://schemas.microsoft.com/office/powerpoint/2010/main" val="20357952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68</a:t>
            </a:fld>
            <a:endParaRPr lang="en-US"/>
          </a:p>
        </p:txBody>
      </p:sp>
    </p:spTree>
    <p:extLst>
      <p:ext uri="{BB962C8B-B14F-4D97-AF65-F5344CB8AC3E}">
        <p14:creationId xmlns:p14="http://schemas.microsoft.com/office/powerpoint/2010/main" val="35444270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69</a:t>
            </a:fld>
            <a:endParaRPr lang="en-US"/>
          </a:p>
        </p:txBody>
      </p:sp>
    </p:spTree>
    <p:extLst>
      <p:ext uri="{BB962C8B-B14F-4D97-AF65-F5344CB8AC3E}">
        <p14:creationId xmlns:p14="http://schemas.microsoft.com/office/powerpoint/2010/main" val="14294366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70</a:t>
            </a:fld>
            <a:endParaRPr lang="en-US"/>
          </a:p>
        </p:txBody>
      </p:sp>
    </p:spTree>
    <p:extLst>
      <p:ext uri="{BB962C8B-B14F-4D97-AF65-F5344CB8AC3E}">
        <p14:creationId xmlns:p14="http://schemas.microsoft.com/office/powerpoint/2010/main" val="2732786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script-src-event-handler.html NEED TO ADDRESS THE MULTIPLE SOLUTIONS FOR unsafe-inline</a:t>
            </a:r>
          </a:p>
        </p:txBody>
      </p:sp>
      <p:sp>
        <p:nvSpPr>
          <p:cNvPr id="4" name="Slide Number Placeholder 3"/>
          <p:cNvSpPr>
            <a:spLocks noGrp="1"/>
          </p:cNvSpPr>
          <p:nvPr>
            <p:ph type="sldNum" sz="quarter" idx="5"/>
          </p:nvPr>
        </p:nvSpPr>
        <p:spPr/>
        <p:txBody>
          <a:bodyPr/>
          <a:lstStyle/>
          <a:p>
            <a:fld id="{2ECB45B9-A71E-4601-8583-B018B953F9F6}" type="slidenum">
              <a:rPr lang="en-US" smtClean="0"/>
              <a:t>71</a:t>
            </a:fld>
            <a:endParaRPr lang="en-US"/>
          </a:p>
        </p:txBody>
      </p:sp>
    </p:spTree>
    <p:extLst>
      <p:ext uri="{BB962C8B-B14F-4D97-AF65-F5344CB8AC3E}">
        <p14:creationId xmlns:p14="http://schemas.microsoft.com/office/powerpoint/2010/main" val="4659772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script-src-event-handler.html NEED TO ADDRESS THE MULTIPLE SOLUTIONS FOR unsafe-inline</a:t>
            </a:r>
          </a:p>
        </p:txBody>
      </p:sp>
      <p:sp>
        <p:nvSpPr>
          <p:cNvPr id="4" name="Slide Number Placeholder 3"/>
          <p:cNvSpPr>
            <a:spLocks noGrp="1"/>
          </p:cNvSpPr>
          <p:nvPr>
            <p:ph type="sldNum" sz="quarter" idx="5"/>
          </p:nvPr>
        </p:nvSpPr>
        <p:spPr/>
        <p:txBody>
          <a:bodyPr/>
          <a:lstStyle/>
          <a:p>
            <a:fld id="{2ECB45B9-A71E-4601-8583-B018B953F9F6}" type="slidenum">
              <a:rPr lang="en-US" smtClean="0"/>
              <a:t>72</a:t>
            </a:fld>
            <a:endParaRPr lang="en-US"/>
          </a:p>
        </p:txBody>
      </p:sp>
    </p:spTree>
    <p:extLst>
      <p:ext uri="{BB962C8B-B14F-4D97-AF65-F5344CB8AC3E}">
        <p14:creationId xmlns:p14="http://schemas.microsoft.com/office/powerpoint/2010/main" val="346746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Same-site refers to the combination of second level domain </a:t>
            </a:r>
            <a:r>
              <a:rPr lang="en-US" sz="1200" b="1" i="1" kern="1200" err="1">
                <a:solidFill>
                  <a:schemeClr val="tx1"/>
                </a:solidFill>
                <a:effectLst/>
                <a:latin typeface="+mn-lt"/>
                <a:ea typeface="+mn-ea"/>
                <a:cs typeface="+mn-cs"/>
              </a:rPr>
              <a:t>fisglobal</a:t>
            </a:r>
            <a:r>
              <a:rPr lang="en-US" sz="1200" b="0" i="0" kern="1200">
                <a:solidFill>
                  <a:schemeClr val="tx1"/>
                </a:solidFill>
                <a:effectLst/>
                <a:latin typeface="+mn-lt"/>
                <a:ea typeface="+mn-ea"/>
                <a:cs typeface="+mn-cs"/>
              </a:rPr>
              <a:t> and top level domain </a:t>
            </a:r>
            <a:r>
              <a:rPr lang="en-US" sz="1200" b="0" i="1" kern="1200">
                <a:solidFill>
                  <a:schemeClr val="tx1"/>
                </a:solidFill>
                <a:effectLst/>
                <a:latin typeface="+mn-lt"/>
                <a:ea typeface="+mn-ea"/>
                <a:cs typeface="+mn-cs"/>
              </a:rPr>
              <a:t>.</a:t>
            </a:r>
            <a:r>
              <a:rPr lang="en-US" sz="1200" b="1" i="1" kern="1200">
                <a:solidFill>
                  <a:schemeClr val="tx1"/>
                </a:solidFill>
                <a:effectLst/>
                <a:latin typeface="+mn-lt"/>
                <a:ea typeface="+mn-ea"/>
                <a:cs typeface="+mn-cs"/>
              </a:rPr>
              <a:t>com</a:t>
            </a:r>
            <a:r>
              <a:rPr lang="en-US" sz="1200" b="0" i="0" kern="1200">
                <a:solidFill>
                  <a:schemeClr val="tx1"/>
                </a:solidFill>
                <a:effectLst/>
                <a:latin typeface="+mn-lt"/>
                <a:ea typeface="+mn-ea"/>
                <a:cs typeface="+mn-cs"/>
              </a:rPr>
              <a:t>.</a:t>
            </a:r>
            <a:endParaRPr lang="en-US"/>
          </a:p>
          <a:p>
            <a:endParaRPr lang="en-US"/>
          </a:p>
          <a:p>
            <a:r>
              <a:rPr lang="en-US"/>
              <a:t>If examples are need, see: https://web.dev/same-site-same-origin/</a:t>
            </a:r>
          </a:p>
          <a:p>
            <a:r>
              <a:rPr lang="en-US"/>
              <a:t>https://security.stackexchange.com/questions/223473/for-samesite-cookie-with-subdomains-what-are-considered-the-same-site</a:t>
            </a:r>
          </a:p>
        </p:txBody>
      </p:sp>
      <p:sp>
        <p:nvSpPr>
          <p:cNvPr id="4" name="Slide Number Placeholder 3"/>
          <p:cNvSpPr>
            <a:spLocks noGrp="1"/>
          </p:cNvSpPr>
          <p:nvPr>
            <p:ph type="sldNum" sz="quarter" idx="5"/>
          </p:nvPr>
        </p:nvSpPr>
        <p:spPr/>
        <p:txBody>
          <a:bodyPr/>
          <a:lstStyle/>
          <a:p>
            <a:fld id="{2ECB45B9-A71E-4601-8583-B018B953F9F6}" type="slidenum">
              <a:rPr lang="en-US" smtClean="0"/>
              <a:t>11</a:t>
            </a:fld>
            <a:endParaRPr lang="en-US"/>
          </a:p>
        </p:txBody>
      </p:sp>
    </p:spTree>
    <p:extLst>
      <p:ext uri="{BB962C8B-B14F-4D97-AF65-F5344CB8AC3E}">
        <p14:creationId xmlns:p14="http://schemas.microsoft.com/office/powerpoint/2010/main" val="1866166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script-src-event-handler.html NEED TO ADDRESS THE MULTIPLE SOLUTIONS FOR unsafe-inline</a:t>
            </a:r>
          </a:p>
        </p:txBody>
      </p:sp>
      <p:sp>
        <p:nvSpPr>
          <p:cNvPr id="4" name="Slide Number Placeholder 3"/>
          <p:cNvSpPr>
            <a:spLocks noGrp="1"/>
          </p:cNvSpPr>
          <p:nvPr>
            <p:ph type="sldNum" sz="quarter" idx="5"/>
          </p:nvPr>
        </p:nvSpPr>
        <p:spPr/>
        <p:txBody>
          <a:bodyPr/>
          <a:lstStyle/>
          <a:p>
            <a:fld id="{2ECB45B9-A71E-4601-8583-B018B953F9F6}" type="slidenum">
              <a:rPr lang="en-US" smtClean="0"/>
              <a:t>73</a:t>
            </a:fld>
            <a:endParaRPr lang="en-US"/>
          </a:p>
        </p:txBody>
      </p:sp>
    </p:spTree>
    <p:extLst>
      <p:ext uri="{BB962C8B-B14F-4D97-AF65-F5344CB8AC3E}">
        <p14:creationId xmlns:p14="http://schemas.microsoft.com/office/powerpoint/2010/main" val="17892733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script-src-event-handler.html NEED TO ADDRESS THE MULTIPLE SOLUTIONS FOR unsafe-inline</a:t>
            </a:r>
          </a:p>
        </p:txBody>
      </p:sp>
      <p:sp>
        <p:nvSpPr>
          <p:cNvPr id="4" name="Slide Number Placeholder 3"/>
          <p:cNvSpPr>
            <a:spLocks noGrp="1"/>
          </p:cNvSpPr>
          <p:nvPr>
            <p:ph type="sldNum" sz="quarter" idx="5"/>
          </p:nvPr>
        </p:nvSpPr>
        <p:spPr/>
        <p:txBody>
          <a:bodyPr/>
          <a:lstStyle/>
          <a:p>
            <a:fld id="{2ECB45B9-A71E-4601-8583-B018B953F9F6}" type="slidenum">
              <a:rPr lang="en-US" smtClean="0"/>
              <a:t>74</a:t>
            </a:fld>
            <a:endParaRPr lang="en-US"/>
          </a:p>
        </p:txBody>
      </p:sp>
    </p:spTree>
    <p:extLst>
      <p:ext uri="{BB962C8B-B14F-4D97-AF65-F5344CB8AC3E}">
        <p14:creationId xmlns:p14="http://schemas.microsoft.com/office/powerpoint/2010/main" val="38851715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create a demo of different payloads</a:t>
            </a:r>
          </a:p>
          <a:p>
            <a:r>
              <a:rPr lang="en-US"/>
              <a:t>Question: A star wildcard as a subdomain in the script-</a:t>
            </a:r>
            <a:r>
              <a:rPr lang="en-US" err="1"/>
              <a:t>src</a:t>
            </a:r>
            <a:r>
              <a:rPr lang="en-US"/>
              <a:t> means that an attacker can include any subdomain</a:t>
            </a:r>
          </a:p>
          <a:p>
            <a:r>
              <a:rPr lang="en-US"/>
              <a:t>Answer: true</a:t>
            </a:r>
          </a:p>
        </p:txBody>
      </p:sp>
      <p:sp>
        <p:nvSpPr>
          <p:cNvPr id="4" name="Slide Number Placeholder 3"/>
          <p:cNvSpPr>
            <a:spLocks noGrp="1"/>
          </p:cNvSpPr>
          <p:nvPr>
            <p:ph type="sldNum" sz="quarter" idx="5"/>
          </p:nvPr>
        </p:nvSpPr>
        <p:spPr/>
        <p:txBody>
          <a:bodyPr/>
          <a:lstStyle/>
          <a:p>
            <a:fld id="{2ECB45B9-A71E-4601-8583-B018B953F9F6}" type="slidenum">
              <a:rPr lang="en-US" smtClean="0"/>
              <a:t>75</a:t>
            </a:fld>
            <a:endParaRPr lang="en-US"/>
          </a:p>
        </p:txBody>
      </p:sp>
    </p:spTree>
    <p:extLst>
      <p:ext uri="{BB962C8B-B14F-4D97-AF65-F5344CB8AC3E}">
        <p14:creationId xmlns:p14="http://schemas.microsoft.com/office/powerpoint/2010/main" val="5177291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create a demo of different payloads</a:t>
            </a:r>
          </a:p>
          <a:p>
            <a:r>
              <a:rPr lang="en-US"/>
              <a:t>Question: A star wildcard as a subdomain in the script-</a:t>
            </a:r>
            <a:r>
              <a:rPr lang="en-US" err="1"/>
              <a:t>src</a:t>
            </a:r>
            <a:r>
              <a:rPr lang="en-US"/>
              <a:t> means that an attacker can include any subdomain</a:t>
            </a:r>
          </a:p>
          <a:p>
            <a:r>
              <a:rPr lang="en-US"/>
              <a:t>Answer: true</a:t>
            </a:r>
          </a:p>
        </p:txBody>
      </p:sp>
      <p:sp>
        <p:nvSpPr>
          <p:cNvPr id="4" name="Slide Number Placeholder 3"/>
          <p:cNvSpPr>
            <a:spLocks noGrp="1"/>
          </p:cNvSpPr>
          <p:nvPr>
            <p:ph type="sldNum" sz="quarter" idx="5"/>
          </p:nvPr>
        </p:nvSpPr>
        <p:spPr/>
        <p:txBody>
          <a:bodyPr/>
          <a:lstStyle/>
          <a:p>
            <a:fld id="{2ECB45B9-A71E-4601-8583-B018B953F9F6}" type="slidenum">
              <a:rPr lang="en-US" smtClean="0"/>
              <a:t>76</a:t>
            </a:fld>
            <a:endParaRPr lang="en-US"/>
          </a:p>
        </p:txBody>
      </p:sp>
    </p:spTree>
    <p:extLst>
      <p:ext uri="{BB962C8B-B14F-4D97-AF65-F5344CB8AC3E}">
        <p14:creationId xmlns:p14="http://schemas.microsoft.com/office/powerpoint/2010/main" val="7551506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create a demo of different payloads</a:t>
            </a:r>
          </a:p>
          <a:p>
            <a:r>
              <a:rPr lang="en-US"/>
              <a:t>Question: A star wildcard as a subdomain in the script-</a:t>
            </a:r>
            <a:r>
              <a:rPr lang="en-US" err="1"/>
              <a:t>src</a:t>
            </a:r>
            <a:r>
              <a:rPr lang="en-US"/>
              <a:t> means that an attacker can include any subdomain</a:t>
            </a:r>
          </a:p>
          <a:p>
            <a:r>
              <a:rPr lang="en-US"/>
              <a:t>Answer: true</a:t>
            </a:r>
          </a:p>
        </p:txBody>
      </p:sp>
      <p:sp>
        <p:nvSpPr>
          <p:cNvPr id="4" name="Slide Number Placeholder 3"/>
          <p:cNvSpPr>
            <a:spLocks noGrp="1"/>
          </p:cNvSpPr>
          <p:nvPr>
            <p:ph type="sldNum" sz="quarter" idx="5"/>
          </p:nvPr>
        </p:nvSpPr>
        <p:spPr/>
        <p:txBody>
          <a:bodyPr/>
          <a:lstStyle/>
          <a:p>
            <a:fld id="{2ECB45B9-A71E-4601-8583-B018B953F9F6}" type="slidenum">
              <a:rPr lang="en-US" smtClean="0"/>
              <a:t>77</a:t>
            </a:fld>
            <a:endParaRPr lang="en-US"/>
          </a:p>
        </p:txBody>
      </p:sp>
    </p:spTree>
    <p:extLst>
      <p:ext uri="{BB962C8B-B14F-4D97-AF65-F5344CB8AC3E}">
        <p14:creationId xmlns:p14="http://schemas.microsoft.com/office/powerpoint/2010/main" val="34812362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78</a:t>
            </a:fld>
            <a:endParaRPr lang="en-US"/>
          </a:p>
        </p:txBody>
      </p:sp>
    </p:spTree>
    <p:extLst>
      <p:ext uri="{BB962C8B-B14F-4D97-AF65-F5344CB8AC3E}">
        <p14:creationId xmlns:p14="http://schemas.microsoft.com/office/powerpoint/2010/main" val="20327877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79</a:t>
            </a:fld>
            <a:endParaRPr lang="en-US"/>
          </a:p>
        </p:txBody>
      </p:sp>
    </p:spTree>
    <p:extLst>
      <p:ext uri="{BB962C8B-B14F-4D97-AF65-F5344CB8AC3E}">
        <p14:creationId xmlns:p14="http://schemas.microsoft.com/office/powerpoint/2010/main" val="21965510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Error but NO vulnerability</a:t>
            </a:r>
          </a:p>
        </p:txBody>
      </p:sp>
      <p:sp>
        <p:nvSpPr>
          <p:cNvPr id="4" name="Slide Number Placeholder 3"/>
          <p:cNvSpPr>
            <a:spLocks noGrp="1"/>
          </p:cNvSpPr>
          <p:nvPr>
            <p:ph type="sldNum" sz="quarter" idx="5"/>
          </p:nvPr>
        </p:nvSpPr>
        <p:spPr/>
        <p:txBody>
          <a:bodyPr/>
          <a:lstStyle/>
          <a:p>
            <a:fld id="{6998EABD-BD1B-4F07-AB06-ABE7A7FFFAA5}" type="slidenum">
              <a:rPr lang="en-US" smtClean="0"/>
              <a:t>84</a:t>
            </a:fld>
            <a:endParaRPr lang="en-US"/>
          </a:p>
        </p:txBody>
      </p:sp>
    </p:spTree>
    <p:extLst>
      <p:ext uri="{BB962C8B-B14F-4D97-AF65-F5344CB8AC3E}">
        <p14:creationId xmlns:p14="http://schemas.microsoft.com/office/powerpoint/2010/main" val="3521268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Parent is the outside frame. Child is the inner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Interactions with content from other origins are restricted. This means that the SOP will prevent any scripts from a different origin from executing.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 this example an embedded iframe is used. SOP will prevent the script.js from loading since the two origins are different.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(Payment authorization example with different origins)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SOP says the embedded iframe is </a:t>
            </a:r>
            <a:r>
              <a:rPr lang="en-US" b="1">
                <a:solidFill>
                  <a:schemeClr val="tx1"/>
                </a:solidFill>
              </a:rPr>
              <a:t>cross-origin</a:t>
            </a:r>
            <a:r>
              <a:rPr lang="en-US"/>
              <a:t> and is isolated from the parent window.</a:t>
            </a:r>
          </a:p>
          <a:p>
            <a:endParaRPr lang="en-US"/>
          </a:p>
          <a:p>
            <a:r>
              <a:rPr lang="en-US"/>
              <a:t>https://developer.mozilla.org/en-US/docs/Web/Security/Same-origin_policy</a:t>
            </a:r>
          </a:p>
          <a:p>
            <a:endParaRPr lang="en-US" sz="1200"/>
          </a:p>
          <a:p>
            <a:r>
              <a:rPr lang="en-US" sz="1200"/>
              <a:t>The SOP is an important concept in the web application security model. </a:t>
            </a:r>
          </a:p>
          <a:p>
            <a:r>
              <a:rPr lang="en-US" sz="1200"/>
              <a:t>Content from one origin can freely interact with other content from that same origin.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The </a:t>
            </a:r>
            <a:r>
              <a:rPr lang="en-US" sz="1200" b="1" i="0" kern="1200">
                <a:solidFill>
                  <a:schemeClr val="tx1"/>
                </a:solidFill>
                <a:effectLst/>
                <a:latin typeface="+mn-lt"/>
                <a:ea typeface="+mn-ea"/>
                <a:cs typeface="+mn-cs"/>
              </a:rPr>
              <a:t>same-origin policy</a:t>
            </a:r>
            <a:r>
              <a:rPr lang="en-US" sz="1200" b="0" i="0" kern="1200">
                <a:solidFill>
                  <a:schemeClr val="tx1"/>
                </a:solidFill>
                <a:effectLst/>
                <a:latin typeface="+mn-lt"/>
                <a:ea typeface="+mn-ea"/>
                <a:cs typeface="+mn-cs"/>
              </a:rPr>
              <a:t> is a critical security mechanism that helps isolate potentially malicious documents or scripts from loading. It</a:t>
            </a:r>
            <a:r>
              <a:rPr lang="en-US"/>
              <a:t> governs the interaction between contexts.</a:t>
            </a:r>
          </a:p>
          <a:p>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Under the policy, a web browser permits scripts contained in a first web page to access data in a second web page, but only if both web pages have the same origin.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Interactions with content from other origins are restricted. This means that the SOP will prevent any scripts from a different origin from executing.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SOP says the embedded iframe is </a:t>
            </a:r>
            <a:r>
              <a:rPr lang="en-US" b="1">
                <a:solidFill>
                  <a:schemeClr val="tx1"/>
                </a:solidFill>
              </a:rPr>
              <a:t>cross-origin</a:t>
            </a:r>
            <a:r>
              <a:rPr lang="en-US"/>
              <a:t> and is isolated from the parent window.</a:t>
            </a:r>
          </a:p>
          <a:p>
            <a:endParaRPr lang="en-US"/>
          </a:p>
          <a:p>
            <a:r>
              <a:rPr lang="en-US"/>
              <a:t>https://developer.mozilla.org/en-US/docs/Web/Security/Same-origin_policy</a:t>
            </a:r>
          </a:p>
        </p:txBody>
      </p:sp>
      <p:sp>
        <p:nvSpPr>
          <p:cNvPr id="4" name="Slide Number Placeholder 3"/>
          <p:cNvSpPr>
            <a:spLocks noGrp="1"/>
          </p:cNvSpPr>
          <p:nvPr>
            <p:ph type="sldNum" sz="quarter" idx="5"/>
          </p:nvPr>
        </p:nvSpPr>
        <p:spPr/>
        <p:txBody>
          <a:bodyPr/>
          <a:lstStyle/>
          <a:p>
            <a:fld id="{2ECB45B9-A71E-4601-8583-B018B953F9F6}" type="slidenum">
              <a:rPr lang="en-US" smtClean="0"/>
              <a:t>12</a:t>
            </a:fld>
            <a:endParaRPr lang="en-US"/>
          </a:p>
        </p:txBody>
      </p:sp>
    </p:spTree>
    <p:extLst>
      <p:ext uri="{BB962C8B-B14F-4D97-AF65-F5344CB8AC3E}">
        <p14:creationId xmlns:p14="http://schemas.microsoft.com/office/powerpoint/2010/main" val="2556571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20</a:t>
            </a:fld>
            <a:endParaRPr lang="en-US"/>
          </a:p>
        </p:txBody>
      </p:sp>
    </p:spTree>
    <p:extLst>
      <p:ext uri="{BB962C8B-B14F-4D97-AF65-F5344CB8AC3E}">
        <p14:creationId xmlns:p14="http://schemas.microsoft.com/office/powerpoint/2010/main" val="3105755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21</a:t>
            </a:fld>
            <a:endParaRPr lang="en-US"/>
          </a:p>
        </p:txBody>
      </p:sp>
    </p:spTree>
    <p:extLst>
      <p:ext uri="{BB962C8B-B14F-4D97-AF65-F5344CB8AC3E}">
        <p14:creationId xmlns:p14="http://schemas.microsoft.com/office/powerpoint/2010/main" val="1761724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CB45B9-A71E-4601-8583-B018B953F9F6}" type="slidenum">
              <a:rPr lang="en-US" smtClean="0"/>
              <a:t>22</a:t>
            </a:fld>
            <a:endParaRPr lang="en-US"/>
          </a:p>
        </p:txBody>
      </p:sp>
    </p:spTree>
    <p:extLst>
      <p:ext uri="{BB962C8B-B14F-4D97-AF65-F5344CB8AC3E}">
        <p14:creationId xmlns:p14="http://schemas.microsoft.com/office/powerpoint/2010/main" val="4142107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88825" cy="6866467"/>
            <a:chOff x="0" y="-8467"/>
            <a:chExt cx="12188825" cy="6866467"/>
          </a:xfrm>
        </p:grpSpPr>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10/1/2021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10/1/2021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88824" cy="6866467"/>
            <a:chOff x="0" y="-8467"/>
            <a:chExt cx="12188824" cy="6866467"/>
          </a:xfrm>
        </p:grpSpPr>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10/1/2021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3.png"/><Relationship Id="rId7" Type="http://schemas.openxmlformats.org/officeDocument/2006/relationships/slide" Target="slide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slide" Target="slide78.xml"/><Relationship Id="rId5" Type="http://schemas.openxmlformats.org/officeDocument/2006/relationships/image" Target="../media/image5.png"/><Relationship Id="rId10" Type="http://schemas.openxmlformats.org/officeDocument/2006/relationships/slide" Target="slide58.xml"/><Relationship Id="rId4" Type="http://schemas.openxmlformats.org/officeDocument/2006/relationships/image" Target="../media/image4.png"/><Relationship Id="rId9" Type="http://schemas.openxmlformats.org/officeDocument/2006/relationships/slide" Target="slide5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9.jpeg"/></Relationships>
</file>

<file path=ppt/slides/_rels/slide53.xml.rels><?xml version="1.0" encoding="UTF-8" standalone="yes"?>
<Relationships xmlns="http://schemas.openxmlformats.org/package/2006/relationships"><Relationship Id="rId3" Type="http://schemas.openxmlformats.org/officeDocument/2006/relationships/hyperlink" Target="https://chrome.google.com/webstore/detail/csp-evaluator/fjohamlofnakbnbfjkohkbdigoodcejf"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hyperlink" Target="https://chrome.google.com/webstore/detail/caspr-enforcer/fekcdjkhlbjngkimekikebfegbijjafd"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l="-11000" r="-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6E1D-6252-40BE-AC10-2B11317EDB08}"/>
              </a:ext>
            </a:extLst>
          </p:cNvPr>
          <p:cNvSpPr>
            <a:spLocks noGrp="1"/>
          </p:cNvSpPr>
          <p:nvPr>
            <p:ph type="ctrTitle"/>
          </p:nvPr>
        </p:nvSpPr>
        <p:spPr>
          <a:xfrm>
            <a:off x="1654779" y="2258355"/>
            <a:ext cx="8882441" cy="2653836"/>
          </a:xfrm>
          <a:effectLst>
            <a:outerShdw blurRad="50800" dist="50800" dir="5400000" algn="ctr" rotWithShape="0">
              <a:srgbClr val="90C226"/>
            </a:outerShdw>
          </a:effectLst>
          <a:scene3d>
            <a:camera prst="orthographicFront"/>
            <a:lightRig rig="threePt" dir="t"/>
          </a:scene3d>
          <a:sp3d>
            <a:contourClr>
              <a:schemeClr val="bg1"/>
            </a:contourClr>
          </a:sp3d>
        </p:spPr>
        <p:txBody>
          <a:bodyPr>
            <a:noAutofit/>
            <a:sp3d contourW="12700">
              <a:bevelT w="88900" h="82550"/>
              <a:bevelB/>
            </a:sp3d>
          </a:bodyPr>
          <a:lstStyle/>
          <a:p>
            <a:pPr algn="ctr"/>
            <a:r>
              <a:rPr lang="en-US" sz="7200" b="1">
                <a:solidFill>
                  <a:schemeClr val="bg1"/>
                </a:solidFill>
                <a:effectLst>
                  <a:outerShdw dir="14280000" sx="1000" sy="1000" algn="br" rotWithShape="0">
                    <a:prstClr val="black">
                      <a:alpha val="27000"/>
                    </a:prstClr>
                  </a:outerShdw>
                </a:effectLst>
              </a:rPr>
              <a:t>Zero to Hero: Mastering Content Security Policy</a:t>
            </a:r>
          </a:p>
        </p:txBody>
      </p:sp>
    </p:spTree>
    <p:extLst>
      <p:ext uri="{BB962C8B-B14F-4D97-AF65-F5344CB8AC3E}">
        <p14:creationId xmlns:p14="http://schemas.microsoft.com/office/powerpoint/2010/main" val="307951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031CA-A837-4126-B644-7D20786D4A69}"/>
              </a:ext>
            </a:extLst>
          </p:cNvPr>
          <p:cNvSpPr>
            <a:spLocks noGrp="1"/>
          </p:cNvSpPr>
          <p:nvPr>
            <p:ph type="title"/>
          </p:nvPr>
        </p:nvSpPr>
        <p:spPr/>
        <p:txBody>
          <a:bodyPr/>
          <a:lstStyle/>
          <a:p>
            <a:r>
              <a:rPr lang="en-US"/>
              <a:t>Domain Background</a:t>
            </a:r>
          </a:p>
        </p:txBody>
      </p:sp>
      <p:graphicFrame>
        <p:nvGraphicFramePr>
          <p:cNvPr id="6" name="Content Placeholder 2">
            <a:extLst>
              <a:ext uri="{FF2B5EF4-FFF2-40B4-BE49-F238E27FC236}">
                <a16:creationId xmlns:a16="http://schemas.microsoft.com/office/drawing/2014/main" id="{2EC886AD-DFE0-449A-9E85-EFD8FAAABDE3}"/>
              </a:ext>
            </a:extLst>
          </p:cNvPr>
          <p:cNvGraphicFramePr>
            <a:graphicFrameLocks noGrp="1"/>
          </p:cNvGraphicFramePr>
          <p:nvPr>
            <p:ph idx="1"/>
            <p:extLst>
              <p:ext uri="{D42A27DB-BD31-4B8C-83A1-F6EECF244321}">
                <p14:modId xmlns:p14="http://schemas.microsoft.com/office/powerpoint/2010/main" val="1723867533"/>
              </p:ext>
            </p:extLst>
          </p:nvPr>
        </p:nvGraphicFramePr>
        <p:xfrm>
          <a:off x="296056" y="1883282"/>
          <a:ext cx="10332187" cy="43989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3569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pic>
        <p:nvPicPr>
          <p:cNvPr id="7" name="Content Placeholder 8" descr="Diagram&#10;&#10;Description automatically generated">
            <a:extLst>
              <a:ext uri="{FF2B5EF4-FFF2-40B4-BE49-F238E27FC236}">
                <a16:creationId xmlns:a16="http://schemas.microsoft.com/office/drawing/2014/main" id="{1A52632D-9A89-4A72-9CB9-76F143CD70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04989" y="-999280"/>
            <a:ext cx="12721256" cy="8856560"/>
          </a:xfrm>
        </p:spPr>
      </p:pic>
    </p:spTree>
    <p:extLst>
      <p:ext uri="{BB962C8B-B14F-4D97-AF65-F5344CB8AC3E}">
        <p14:creationId xmlns:p14="http://schemas.microsoft.com/office/powerpoint/2010/main" val="2977345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A9D47-7A14-4558-9A5B-1F9C12234E86}"/>
              </a:ext>
            </a:extLst>
          </p:cNvPr>
          <p:cNvSpPr>
            <a:spLocks noGrp="1"/>
          </p:cNvSpPr>
          <p:nvPr>
            <p:ph type="title"/>
          </p:nvPr>
        </p:nvSpPr>
        <p:spPr/>
        <p:txBody>
          <a:bodyPr/>
          <a:lstStyle/>
          <a:p>
            <a:r>
              <a:rPr lang="en-US"/>
              <a:t>The Same-Origin-Policy (SOP)</a:t>
            </a:r>
          </a:p>
        </p:txBody>
      </p:sp>
      <p:sp>
        <p:nvSpPr>
          <p:cNvPr id="4" name="Content Placeholder 3">
            <a:extLst>
              <a:ext uri="{FF2B5EF4-FFF2-40B4-BE49-F238E27FC236}">
                <a16:creationId xmlns:a16="http://schemas.microsoft.com/office/drawing/2014/main" id="{94AD84D3-1AF6-40BF-A730-09ECA2DB0F0F}"/>
              </a:ext>
            </a:extLst>
          </p:cNvPr>
          <p:cNvSpPr>
            <a:spLocks noGrp="1"/>
          </p:cNvSpPr>
          <p:nvPr>
            <p:ph sz="half" idx="1"/>
          </p:nvPr>
        </p:nvSpPr>
        <p:spPr/>
        <p:txBody>
          <a:bodyPr>
            <a:normAutofit/>
          </a:bodyPr>
          <a:lstStyle/>
          <a:p>
            <a:endParaRPr lang="en-US" sz="1600"/>
          </a:p>
          <a:p>
            <a:endParaRPr lang="en-US" sz="1600"/>
          </a:p>
          <a:p>
            <a:endParaRPr lang="en-US" sz="1600"/>
          </a:p>
          <a:p>
            <a:endParaRPr lang="en-US"/>
          </a:p>
        </p:txBody>
      </p:sp>
      <p:grpSp>
        <p:nvGrpSpPr>
          <p:cNvPr id="13" name="Group 12">
            <a:extLst>
              <a:ext uri="{FF2B5EF4-FFF2-40B4-BE49-F238E27FC236}">
                <a16:creationId xmlns:a16="http://schemas.microsoft.com/office/drawing/2014/main" id="{8AA9A247-D7F3-441B-A3F0-445D35BC0FD6}"/>
              </a:ext>
            </a:extLst>
          </p:cNvPr>
          <p:cNvGrpSpPr/>
          <p:nvPr/>
        </p:nvGrpSpPr>
        <p:grpSpPr>
          <a:xfrm>
            <a:off x="483326" y="248194"/>
            <a:ext cx="10672354" cy="6387737"/>
            <a:chOff x="6247260" y="2208456"/>
            <a:chExt cx="5360092" cy="5360092"/>
          </a:xfrm>
        </p:grpSpPr>
        <p:pic>
          <p:nvPicPr>
            <p:cNvPr id="14" name="Graphic 13" descr="Browser window">
              <a:extLst>
                <a:ext uri="{FF2B5EF4-FFF2-40B4-BE49-F238E27FC236}">
                  <a16:creationId xmlns:a16="http://schemas.microsoft.com/office/drawing/2014/main" id="{4AF6934D-277A-46F3-80C6-B6DB8BF648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7260" y="2208456"/>
              <a:ext cx="5360092" cy="5360092"/>
            </a:xfrm>
            <a:prstGeom prst="rect">
              <a:avLst/>
            </a:prstGeom>
          </p:spPr>
        </p:pic>
        <p:sp>
          <p:nvSpPr>
            <p:cNvPr id="15" name="TextBox 14">
              <a:extLst>
                <a:ext uri="{FF2B5EF4-FFF2-40B4-BE49-F238E27FC236}">
                  <a16:creationId xmlns:a16="http://schemas.microsoft.com/office/drawing/2014/main" id="{A544DA9E-584F-47B6-8735-9FFC5CAAB86D}"/>
                </a:ext>
              </a:extLst>
            </p:cNvPr>
            <p:cNvSpPr txBox="1"/>
            <p:nvPr/>
          </p:nvSpPr>
          <p:spPr>
            <a:xfrm>
              <a:off x="7168931" y="3428131"/>
              <a:ext cx="2076935" cy="416127"/>
            </a:xfrm>
            <a:prstGeom prst="rect">
              <a:avLst/>
            </a:prstGeom>
            <a:solidFill>
              <a:schemeClr val="bg1"/>
            </a:solidFill>
          </p:spPr>
          <p:txBody>
            <a:bodyPr wrap="square" rtlCol="0">
              <a:spAutoFit/>
            </a:bodyPr>
            <a:lstStyle/>
            <a:p>
              <a:r>
                <a:rPr lang="en-US" sz="2000"/>
                <a:t>https://www.fisglobal.com</a:t>
              </a:r>
            </a:p>
          </p:txBody>
        </p:sp>
      </p:grpSp>
      <p:sp>
        <p:nvSpPr>
          <p:cNvPr id="2" name="TextBox 1">
            <a:extLst>
              <a:ext uri="{FF2B5EF4-FFF2-40B4-BE49-F238E27FC236}">
                <a16:creationId xmlns:a16="http://schemas.microsoft.com/office/drawing/2014/main" id="{B516D2A7-36A8-4FC9-839E-24574125FE6A}"/>
              </a:ext>
            </a:extLst>
          </p:cNvPr>
          <p:cNvSpPr txBox="1"/>
          <p:nvPr/>
        </p:nvSpPr>
        <p:spPr>
          <a:xfrm>
            <a:off x="2318444" y="3744261"/>
            <a:ext cx="6955558" cy="1015663"/>
          </a:xfrm>
          <a:prstGeom prst="rect">
            <a:avLst/>
          </a:prstGeom>
          <a:solidFill>
            <a:schemeClr val="bg2"/>
          </a:solidFill>
          <a:ln w="28575">
            <a:solidFill>
              <a:srgbClr val="000000"/>
            </a:solidFill>
          </a:ln>
        </p:spPr>
        <p:txBody>
          <a:bodyPr wrap="square" rtlCol="0">
            <a:spAutoFit/>
          </a:bodyPr>
          <a:lstStyle/>
          <a:p>
            <a:pPr algn="ctr"/>
            <a:r>
              <a:rPr lang="en-US" sz="2000"/>
              <a:t>Embedded </a:t>
            </a:r>
            <a:r>
              <a:rPr lang="en-US" sz="2000" err="1"/>
              <a:t>iFrame</a:t>
            </a:r>
            <a:r>
              <a:rPr lang="en-US" sz="2000"/>
              <a:t>:</a:t>
            </a:r>
          </a:p>
          <a:p>
            <a:pPr lvl="0" algn="ctr" defTabSz="914400">
              <a:defRPr/>
            </a:pPr>
            <a:r>
              <a:rPr lang="en-US" sz="2000"/>
              <a:t>&lt;iframe </a:t>
            </a:r>
            <a:r>
              <a:rPr lang="en-US" sz="2000" err="1"/>
              <a:t>src</a:t>
            </a:r>
            <a:r>
              <a:rPr lang="en-US" sz="2000"/>
              <a:t>="https://provider:8099/script.js"&gt;&lt;/iframe&gt;</a:t>
            </a:r>
          </a:p>
          <a:p>
            <a:pPr algn="ctr"/>
            <a:endParaRPr lang="en-US" sz="2000">
              <a:solidFill>
                <a:srgbClr val="0070C0"/>
              </a:solidFill>
            </a:endParaRPr>
          </a:p>
        </p:txBody>
      </p:sp>
      <p:sp>
        <p:nvSpPr>
          <p:cNvPr id="5" name="Arrow: Up-Down 4">
            <a:extLst>
              <a:ext uri="{FF2B5EF4-FFF2-40B4-BE49-F238E27FC236}">
                <a16:creationId xmlns:a16="http://schemas.microsoft.com/office/drawing/2014/main" id="{2FA3336E-4370-4312-A469-E6245CFEA558}"/>
              </a:ext>
            </a:extLst>
          </p:cNvPr>
          <p:cNvSpPr/>
          <p:nvPr/>
        </p:nvSpPr>
        <p:spPr>
          <a:xfrm>
            <a:off x="2813090" y="2484433"/>
            <a:ext cx="487901" cy="1233701"/>
          </a:xfrm>
          <a:prstGeom prst="upDownArrow">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ication Sign 5">
            <a:extLst>
              <a:ext uri="{FF2B5EF4-FFF2-40B4-BE49-F238E27FC236}">
                <a16:creationId xmlns:a16="http://schemas.microsoft.com/office/drawing/2014/main" id="{4A5BBF91-806E-4E3D-A71E-9E99767E5B80}"/>
              </a:ext>
            </a:extLst>
          </p:cNvPr>
          <p:cNvSpPr/>
          <p:nvPr/>
        </p:nvSpPr>
        <p:spPr>
          <a:xfrm>
            <a:off x="2541057" y="2715972"/>
            <a:ext cx="1031966" cy="730892"/>
          </a:xfrm>
          <a:prstGeom prst="mathMultiply">
            <a:avLst/>
          </a:prstGeom>
          <a:solidFill>
            <a:schemeClr val="accent4">
              <a:alpha val="76000"/>
            </a:schemeClr>
          </a:solidFill>
          <a:ln w="6350">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5477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A9D47-7A14-4558-9A5B-1F9C12234E86}"/>
              </a:ext>
            </a:extLst>
          </p:cNvPr>
          <p:cNvSpPr>
            <a:spLocks noGrp="1"/>
          </p:cNvSpPr>
          <p:nvPr>
            <p:ph type="title"/>
          </p:nvPr>
        </p:nvSpPr>
        <p:spPr>
          <a:xfrm>
            <a:off x="4690552" y="2768600"/>
            <a:ext cx="3242015" cy="1320800"/>
          </a:xfrm>
        </p:spPr>
        <p:txBody>
          <a:bodyPr>
            <a:normAutofit/>
          </a:bodyPr>
          <a:lstStyle/>
          <a:p>
            <a:r>
              <a:rPr lang="en-US" sz="6000"/>
              <a:t>QUIZ</a:t>
            </a:r>
          </a:p>
        </p:txBody>
      </p:sp>
    </p:spTree>
    <p:extLst>
      <p:ext uri="{BB962C8B-B14F-4D97-AF65-F5344CB8AC3E}">
        <p14:creationId xmlns:p14="http://schemas.microsoft.com/office/powerpoint/2010/main" val="1115446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A40D7-4569-4EBD-9339-EAFD694AE2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1956D7-5957-4E23-B474-F5720011FB9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136C6CB-8CCC-47E3-99A4-6624259059DD}"/>
              </a:ext>
            </a:extLst>
          </p:cNvPr>
          <p:cNvPicPr>
            <a:picLocks noChangeAspect="1"/>
          </p:cNvPicPr>
          <p:nvPr/>
        </p:nvPicPr>
        <p:blipFill>
          <a:blip r:embed="rId2"/>
          <a:stretch>
            <a:fillRect/>
          </a:stretch>
        </p:blipFill>
        <p:spPr>
          <a:xfrm>
            <a:off x="602225" y="0"/>
            <a:ext cx="10987549" cy="6858000"/>
          </a:xfrm>
          <a:prstGeom prst="rect">
            <a:avLst/>
          </a:prstGeom>
        </p:spPr>
      </p:pic>
    </p:spTree>
    <p:extLst>
      <p:ext uri="{BB962C8B-B14F-4D97-AF65-F5344CB8AC3E}">
        <p14:creationId xmlns:p14="http://schemas.microsoft.com/office/powerpoint/2010/main" val="3591691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C9A2-B765-4DCC-8149-BED82F36EDE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1E7D57-442A-4ACC-9D07-C4A3F18559E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C523566-113D-49D4-85B8-356D4FF71309}"/>
              </a:ext>
            </a:extLst>
          </p:cNvPr>
          <p:cNvPicPr>
            <a:picLocks noChangeAspect="1"/>
          </p:cNvPicPr>
          <p:nvPr/>
        </p:nvPicPr>
        <p:blipFill>
          <a:blip r:embed="rId2"/>
          <a:stretch>
            <a:fillRect/>
          </a:stretch>
        </p:blipFill>
        <p:spPr>
          <a:xfrm>
            <a:off x="727647" y="0"/>
            <a:ext cx="10736705" cy="6858000"/>
          </a:xfrm>
          <a:prstGeom prst="rect">
            <a:avLst/>
          </a:prstGeom>
        </p:spPr>
      </p:pic>
    </p:spTree>
    <p:extLst>
      <p:ext uri="{BB962C8B-B14F-4D97-AF65-F5344CB8AC3E}">
        <p14:creationId xmlns:p14="http://schemas.microsoft.com/office/powerpoint/2010/main" val="2323905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DB382-0B30-4B69-91CE-E25AC304D7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3968D7-8BE4-4E61-A2B3-1A9F4DDB25A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FCC2BBD-FFC5-440C-AD60-7591B5458E1D}"/>
              </a:ext>
            </a:extLst>
          </p:cNvPr>
          <p:cNvPicPr>
            <a:picLocks noChangeAspect="1"/>
          </p:cNvPicPr>
          <p:nvPr/>
        </p:nvPicPr>
        <p:blipFill>
          <a:blip r:embed="rId2"/>
          <a:stretch>
            <a:fillRect/>
          </a:stretch>
        </p:blipFill>
        <p:spPr>
          <a:xfrm>
            <a:off x="812097" y="0"/>
            <a:ext cx="10567806" cy="6858000"/>
          </a:xfrm>
          <a:prstGeom prst="rect">
            <a:avLst/>
          </a:prstGeom>
        </p:spPr>
      </p:pic>
    </p:spTree>
    <p:extLst>
      <p:ext uri="{BB962C8B-B14F-4D97-AF65-F5344CB8AC3E}">
        <p14:creationId xmlns:p14="http://schemas.microsoft.com/office/powerpoint/2010/main" val="3284392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A05F0-08A6-4CF9-BB9B-89E89D71E1B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47D558-AB1E-4BF2-AA82-7B6627E4EF1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426A76C-3F5B-4428-A153-CFFF1654FA4A}"/>
              </a:ext>
            </a:extLst>
          </p:cNvPr>
          <p:cNvPicPr>
            <a:picLocks noChangeAspect="1"/>
          </p:cNvPicPr>
          <p:nvPr/>
        </p:nvPicPr>
        <p:blipFill>
          <a:blip r:embed="rId2"/>
          <a:stretch>
            <a:fillRect/>
          </a:stretch>
        </p:blipFill>
        <p:spPr>
          <a:xfrm>
            <a:off x="717415" y="0"/>
            <a:ext cx="10757170" cy="6858000"/>
          </a:xfrm>
          <a:prstGeom prst="rect">
            <a:avLst/>
          </a:prstGeom>
        </p:spPr>
      </p:pic>
    </p:spTree>
    <p:extLst>
      <p:ext uri="{BB962C8B-B14F-4D97-AF65-F5344CB8AC3E}">
        <p14:creationId xmlns:p14="http://schemas.microsoft.com/office/powerpoint/2010/main" val="104369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DC578-AA52-4C85-A797-B7A64928F2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ACE501-83E0-47BE-BF56-249B2B5DDFE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9F16F39-1D73-46E9-AF1C-60341BF22CB7}"/>
              </a:ext>
            </a:extLst>
          </p:cNvPr>
          <p:cNvPicPr>
            <a:picLocks noChangeAspect="1"/>
          </p:cNvPicPr>
          <p:nvPr/>
        </p:nvPicPr>
        <p:blipFill>
          <a:blip r:embed="rId2"/>
          <a:stretch>
            <a:fillRect/>
          </a:stretch>
        </p:blipFill>
        <p:spPr>
          <a:xfrm>
            <a:off x="590800" y="0"/>
            <a:ext cx="11010400" cy="6858000"/>
          </a:xfrm>
          <a:prstGeom prst="rect">
            <a:avLst/>
          </a:prstGeom>
        </p:spPr>
      </p:pic>
    </p:spTree>
    <p:extLst>
      <p:ext uri="{BB962C8B-B14F-4D97-AF65-F5344CB8AC3E}">
        <p14:creationId xmlns:p14="http://schemas.microsoft.com/office/powerpoint/2010/main" val="4287554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B457-0C05-48DA-86B5-EF257986282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3DEA0D-FE92-4C27-8883-373C52C2F80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BEF74D7-AB92-4FD4-B394-30354B372862}"/>
              </a:ext>
            </a:extLst>
          </p:cNvPr>
          <p:cNvPicPr>
            <a:picLocks noChangeAspect="1"/>
          </p:cNvPicPr>
          <p:nvPr/>
        </p:nvPicPr>
        <p:blipFill>
          <a:blip r:embed="rId2"/>
          <a:stretch>
            <a:fillRect/>
          </a:stretch>
        </p:blipFill>
        <p:spPr>
          <a:xfrm>
            <a:off x="707571" y="0"/>
            <a:ext cx="10776857" cy="6858000"/>
          </a:xfrm>
          <a:prstGeom prst="rect">
            <a:avLst/>
          </a:prstGeom>
        </p:spPr>
      </p:pic>
    </p:spTree>
    <p:extLst>
      <p:ext uri="{BB962C8B-B14F-4D97-AF65-F5344CB8AC3E}">
        <p14:creationId xmlns:p14="http://schemas.microsoft.com/office/powerpoint/2010/main" val="2069388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63C44-CDFA-4D90-9D72-DDDDD4E96511}"/>
              </a:ext>
            </a:extLst>
          </p:cNvPr>
          <p:cNvSpPr>
            <a:spLocks noGrp="1"/>
          </p:cNvSpPr>
          <p:nvPr>
            <p:ph type="title"/>
          </p:nvPr>
        </p:nvSpPr>
        <p:spPr/>
        <p:txBody>
          <a:bodyPr/>
          <a:lstStyle/>
          <a:p>
            <a:r>
              <a:rPr lang="en-US"/>
              <a:t>Overview</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C09CD990-DFC7-4D03-84C1-5EEF0928456E}"/>
                  </a:ext>
                </a:extLst>
              </p:cNvPr>
              <p:cNvGraphicFramePr>
                <a:graphicFrameLocks noChangeAspect="1"/>
              </p:cNvGraphicFramePr>
              <p:nvPr>
                <p:extLst>
                  <p:ext uri="{D42A27DB-BD31-4B8C-83A1-F6EECF244321}">
                    <p14:modId xmlns:p14="http://schemas.microsoft.com/office/powerpoint/2010/main" val="3604011462"/>
                  </p:ext>
                </p:extLst>
              </p:nvPr>
            </p:nvGraphicFramePr>
            <p:xfrm>
              <a:off x="677863" y="2160588"/>
              <a:ext cx="8596312" cy="3881437"/>
            </p:xfrm>
            <a:graphic>
              <a:graphicData uri="http://schemas.microsoft.com/office/powerpoint/2016/summaryzoom">
                <psuz:summaryZm>
                  <psuz:summaryZmObj sectionId="{AE741E7B-BAC6-4324-ADBE-F16CD7FA4275}">
                    <psuz:zmPr id="{C84BDC03-F217-444E-8F28-57DDC8A56F3E}" transitionDur="1000">
                      <p166:blipFill xmlns:p166="http://schemas.microsoft.com/office/powerpoint/2016/6/main">
                        <a:blip r:embed="rId2"/>
                        <a:stretch>
                          <a:fillRect/>
                        </a:stretch>
                      </p166:blipFill>
                      <p166:spPr xmlns:p166="http://schemas.microsoft.com/office/powerpoint/2016/6/main">
                        <a:xfrm>
                          <a:off x="333109" y="441738"/>
                          <a:ext cx="2578893" cy="1450627"/>
                        </a:xfrm>
                        <a:prstGeom prst="rect">
                          <a:avLst/>
                        </a:prstGeom>
                        <a:ln w="3175">
                          <a:solidFill>
                            <a:prstClr val="ltGray"/>
                          </a:solidFill>
                        </a:ln>
                      </p166:spPr>
                    </psuz:zmPr>
                  </psuz:summaryZmObj>
                  <psuz:summaryZmObj sectionId="{B7799B0E-A961-4D03-9B2A-2004E2250CD3}">
                    <psuz:zmPr id="{FFDFD3F5-5F31-4B3D-BC5A-1A36D6427E66}" transitionDur="1000">
                      <p166:blipFill xmlns:p166="http://schemas.microsoft.com/office/powerpoint/2016/6/main">
                        <a:blip r:embed="rId3"/>
                        <a:stretch>
                          <a:fillRect/>
                        </a:stretch>
                      </p166:blipFill>
                      <p166:spPr xmlns:p166="http://schemas.microsoft.com/office/powerpoint/2016/6/main">
                        <a:xfrm>
                          <a:off x="3008710" y="441738"/>
                          <a:ext cx="2578893" cy="1450627"/>
                        </a:xfrm>
                        <a:prstGeom prst="rect">
                          <a:avLst/>
                        </a:prstGeom>
                        <a:ln w="3175">
                          <a:solidFill>
                            <a:prstClr val="ltGray"/>
                          </a:solidFill>
                        </a:ln>
                      </p166:spPr>
                    </psuz:zmPr>
                  </psuz:summaryZmObj>
                  <psuz:summaryZmObj sectionId="{5433924C-AB86-4908-8882-11095340D968}">
                    <psuz:zmPr id="{9859AECE-A97F-41FB-A7DA-1EAE6059F88C}" transitionDur="1000">
                      <p166:blipFill xmlns:p166="http://schemas.microsoft.com/office/powerpoint/2016/6/main">
                        <a:blip r:embed="rId4"/>
                        <a:stretch>
                          <a:fillRect/>
                        </a:stretch>
                      </p166:blipFill>
                      <p166:spPr xmlns:p166="http://schemas.microsoft.com/office/powerpoint/2016/6/main">
                        <a:xfrm>
                          <a:off x="5684311" y="441738"/>
                          <a:ext cx="2578893" cy="1450627"/>
                        </a:xfrm>
                        <a:prstGeom prst="rect">
                          <a:avLst/>
                        </a:prstGeom>
                        <a:ln w="3175">
                          <a:solidFill>
                            <a:prstClr val="ltGray"/>
                          </a:solidFill>
                        </a:ln>
                      </p166:spPr>
                    </psuz:zmPr>
                  </psuz:summaryZmObj>
                  <psuz:summaryZmObj sectionId="{4D06D215-079C-4E63-801B-4134C096DED0}">
                    <psuz:zmPr id="{FCFF601B-AD3F-42C7-A0B3-0C1C36A7BB84}" transitionDur="1000">
                      <p166:blipFill xmlns:p166="http://schemas.microsoft.com/office/powerpoint/2016/6/main">
                        <a:blip r:embed="rId5"/>
                        <a:stretch>
                          <a:fillRect/>
                        </a:stretch>
                      </p166:blipFill>
                      <p166:spPr xmlns:p166="http://schemas.microsoft.com/office/powerpoint/2016/6/main">
                        <a:xfrm>
                          <a:off x="333109" y="1989073"/>
                          <a:ext cx="2578893" cy="1450627"/>
                        </a:xfrm>
                        <a:prstGeom prst="rect">
                          <a:avLst/>
                        </a:prstGeom>
                        <a:ln w="3175">
                          <a:solidFill>
                            <a:prstClr val="ltGray"/>
                          </a:solidFill>
                        </a:ln>
                      </p166:spPr>
                    </psuz:zmPr>
                  </psuz:summaryZmObj>
                  <psuz:summaryZmObj sectionId="{D9A06EB8-BB8A-4D04-9790-0B6F9B0C6871}">
                    <psuz:zmPr id="{F9858223-FB0D-4F7D-AEA5-57F49A33649C}" transitionDur="1000">
                      <p166:blipFill xmlns:p166="http://schemas.microsoft.com/office/powerpoint/2016/6/main">
                        <a:blip r:embed="rId6"/>
                        <a:stretch>
                          <a:fillRect/>
                        </a:stretch>
                      </p166:blipFill>
                      <p166:spPr xmlns:p166="http://schemas.microsoft.com/office/powerpoint/2016/6/main">
                        <a:xfrm>
                          <a:off x="3008710" y="1989073"/>
                          <a:ext cx="2578893" cy="1450627"/>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C09CD990-DFC7-4D03-84C1-5EEF0928456E}"/>
                  </a:ext>
                </a:extLst>
              </p:cNvPr>
              <p:cNvGrpSpPr>
                <a:grpSpLocks noGrp="1" noUngrp="1" noRot="1" noChangeAspect="1" noMove="1" noResize="1"/>
              </p:cNvGrpSpPr>
              <p:nvPr/>
            </p:nvGrpSpPr>
            <p:grpSpPr>
              <a:xfrm>
                <a:off x="677863" y="2160588"/>
                <a:ext cx="8596312" cy="3881437"/>
                <a:chOff x="677863" y="2160588"/>
                <a:chExt cx="8596312" cy="3881437"/>
              </a:xfrm>
            </p:grpSpPr>
            <p:pic>
              <p:nvPicPr>
                <p:cNvPr id="3" name="Picture 3">
                  <a:hlinkClick r:id="rId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010972" y="2602326"/>
                  <a:ext cx="2578893" cy="1450627"/>
                </a:xfrm>
                <a:prstGeom prst="rect">
                  <a:avLst/>
                </a:prstGeom>
                <a:ln w="3175">
                  <a:solidFill>
                    <a:prstClr val="ltGray"/>
                  </a:solidFill>
                </a:ln>
              </p:spPr>
            </p:pic>
            <p:pic>
              <p:nvPicPr>
                <p:cNvPr id="4" name="Picture 4">
                  <a:hlinkClick r:id="rId8"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3686573" y="2602326"/>
                  <a:ext cx="2578893" cy="1450627"/>
                </a:xfrm>
                <a:prstGeom prst="rect">
                  <a:avLst/>
                </a:prstGeom>
                <a:ln w="3175">
                  <a:solidFill>
                    <a:prstClr val="ltGray"/>
                  </a:solidFill>
                </a:ln>
              </p:spPr>
            </p:pic>
            <p:pic>
              <p:nvPicPr>
                <p:cNvPr id="6" name="Picture 6">
                  <a:hlinkClick r:id="rId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6362174" y="2602326"/>
                  <a:ext cx="2578893" cy="1450627"/>
                </a:xfrm>
                <a:prstGeom prst="rect">
                  <a:avLst/>
                </a:prstGeom>
                <a:ln w="3175">
                  <a:solidFill>
                    <a:prstClr val="ltGray"/>
                  </a:solidFill>
                </a:ln>
              </p:spPr>
            </p:pic>
            <p:pic>
              <p:nvPicPr>
                <p:cNvPr id="7" name="Picture 7">
                  <a:hlinkClick r:id="rId1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1010972" y="4149661"/>
                  <a:ext cx="2578893" cy="1450627"/>
                </a:xfrm>
                <a:prstGeom prst="rect">
                  <a:avLst/>
                </a:prstGeom>
                <a:ln w="3175">
                  <a:solidFill>
                    <a:prstClr val="ltGray"/>
                  </a:solidFill>
                </a:ln>
              </p:spPr>
            </p:pic>
            <p:pic>
              <p:nvPicPr>
                <p:cNvPr id="8" name="Picture 8">
                  <a:hlinkClick r:id="rId1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3686573" y="4149661"/>
                  <a:ext cx="2578893" cy="1450627"/>
                </a:xfrm>
                <a:prstGeom prst="rect">
                  <a:avLst/>
                </a:prstGeom>
                <a:ln w="3175">
                  <a:solidFill>
                    <a:prstClr val="ltGray"/>
                  </a:solidFill>
                </a:ln>
              </p:spPr>
            </p:pic>
          </p:grpSp>
        </mc:Fallback>
      </mc:AlternateContent>
    </p:spTree>
    <p:extLst>
      <p:ext uri="{BB962C8B-B14F-4D97-AF65-F5344CB8AC3E}">
        <p14:creationId xmlns:p14="http://schemas.microsoft.com/office/powerpoint/2010/main" val="506900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0950E3-B429-4D90-AB64-459D6E1C8EC7}"/>
              </a:ext>
            </a:extLst>
          </p:cNvPr>
          <p:cNvSpPr>
            <a:spLocks noGrp="1"/>
          </p:cNvSpPr>
          <p:nvPr>
            <p:ph type="title"/>
          </p:nvPr>
        </p:nvSpPr>
        <p:spPr/>
        <p:txBody>
          <a:bodyPr/>
          <a:lstStyle/>
          <a:p>
            <a:r>
              <a:rPr lang="en-US"/>
              <a:t>Directives, Keywords</a:t>
            </a:r>
            <a:r>
              <a:rPr lang="en-US" dirty="0"/>
              <a:t> and Expressions</a:t>
            </a:r>
            <a:endParaRPr lang="en-US"/>
          </a:p>
        </p:txBody>
      </p:sp>
      <p:sp>
        <p:nvSpPr>
          <p:cNvPr id="5" name="Text Placeholder 4">
            <a:extLst>
              <a:ext uri="{FF2B5EF4-FFF2-40B4-BE49-F238E27FC236}">
                <a16:creationId xmlns:a16="http://schemas.microsoft.com/office/drawing/2014/main" id="{F7D14CDE-8E2B-4CEE-A801-50565C48499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12795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0950E3-B429-4D90-AB64-459D6E1C8EC7}"/>
              </a:ext>
            </a:extLst>
          </p:cNvPr>
          <p:cNvSpPr>
            <a:spLocks noGrp="1"/>
          </p:cNvSpPr>
          <p:nvPr>
            <p:ph type="title"/>
          </p:nvPr>
        </p:nvSpPr>
        <p:spPr/>
        <p:txBody>
          <a:bodyPr/>
          <a:lstStyle/>
          <a:p>
            <a:r>
              <a:rPr lang="en-US"/>
              <a:t>Anatomy of a Content Security Policy</a:t>
            </a:r>
          </a:p>
        </p:txBody>
      </p:sp>
      <p:sp>
        <p:nvSpPr>
          <p:cNvPr id="5" name="Text Placeholder 4">
            <a:extLst>
              <a:ext uri="{FF2B5EF4-FFF2-40B4-BE49-F238E27FC236}">
                <a16:creationId xmlns:a16="http://schemas.microsoft.com/office/drawing/2014/main" id="{F7D14CDE-8E2B-4CEE-A801-50565C48499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40012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A628160-BB75-47B1-826A-4D2E9644E758}"/>
              </a:ext>
            </a:extLst>
          </p:cNvPr>
          <p:cNvGrpSpPr/>
          <p:nvPr/>
        </p:nvGrpSpPr>
        <p:grpSpPr>
          <a:xfrm>
            <a:off x="2507978" y="320147"/>
            <a:ext cx="5870528" cy="6700467"/>
            <a:chOff x="2545685" y="536965"/>
            <a:chExt cx="5870528" cy="6700467"/>
          </a:xfrm>
        </p:grpSpPr>
        <p:pic>
          <p:nvPicPr>
            <p:cNvPr id="10" name="Picture 9">
              <a:extLst>
                <a:ext uri="{FF2B5EF4-FFF2-40B4-BE49-F238E27FC236}">
                  <a16:creationId xmlns:a16="http://schemas.microsoft.com/office/drawing/2014/main" id="{6B843F50-5182-4663-92D8-0A15606B498D}"/>
                </a:ext>
              </a:extLst>
            </p:cNvPr>
            <p:cNvPicPr>
              <a:picLocks noChangeAspect="1"/>
            </p:cNvPicPr>
            <p:nvPr/>
          </p:nvPicPr>
          <p:blipFill>
            <a:blip r:embed="rId3"/>
            <a:srcRect/>
            <a:stretch/>
          </p:blipFill>
          <p:spPr>
            <a:xfrm>
              <a:off x="2545685" y="536965"/>
              <a:ext cx="5870528" cy="5878272"/>
            </a:xfrm>
            <a:prstGeom prst="rect">
              <a:avLst/>
            </a:prstGeom>
          </p:spPr>
        </p:pic>
        <p:sp>
          <p:nvSpPr>
            <p:cNvPr id="2" name="TextBox 1">
              <a:extLst>
                <a:ext uri="{FF2B5EF4-FFF2-40B4-BE49-F238E27FC236}">
                  <a16:creationId xmlns:a16="http://schemas.microsoft.com/office/drawing/2014/main" id="{FA8A673D-9461-41CB-977D-2B0AE9224525}"/>
                </a:ext>
              </a:extLst>
            </p:cNvPr>
            <p:cNvSpPr txBox="1"/>
            <p:nvPr/>
          </p:nvSpPr>
          <p:spPr>
            <a:xfrm rot="2739418">
              <a:off x="4633794" y="1266840"/>
              <a:ext cx="1614248" cy="434552"/>
            </a:xfrm>
            <a:prstGeom prst="rect">
              <a:avLst/>
            </a:prstGeom>
            <a:noFill/>
          </p:spPr>
          <p:txBody>
            <a:bodyPr wrap="none" rtlCol="0">
              <a:spAutoFit/>
            </a:bodyPr>
            <a:lstStyle/>
            <a:p>
              <a:r>
                <a:rPr lang="en-US" sz="2000" b="1">
                  <a:solidFill>
                    <a:srgbClr val="0080FF"/>
                  </a:solidFill>
                </a:rPr>
                <a:t>default-</a:t>
              </a:r>
              <a:r>
                <a:rPr lang="en-US" sz="2000" b="1" err="1">
                  <a:solidFill>
                    <a:srgbClr val="0080FF"/>
                  </a:solidFill>
                </a:rPr>
                <a:t>src</a:t>
              </a:r>
              <a:endParaRPr lang="en-US" sz="2000" b="1">
                <a:solidFill>
                  <a:srgbClr val="0080FF"/>
                </a:solidFill>
              </a:endParaRPr>
            </a:p>
          </p:txBody>
        </p:sp>
        <p:sp>
          <p:nvSpPr>
            <p:cNvPr id="6" name="TextBox 5">
              <a:extLst>
                <a:ext uri="{FF2B5EF4-FFF2-40B4-BE49-F238E27FC236}">
                  <a16:creationId xmlns:a16="http://schemas.microsoft.com/office/drawing/2014/main" id="{FE275DEF-B498-4B39-9A7C-D2AE03FBD6A2}"/>
                </a:ext>
              </a:extLst>
            </p:cNvPr>
            <p:cNvSpPr txBox="1"/>
            <p:nvPr/>
          </p:nvSpPr>
          <p:spPr>
            <a:xfrm rot="2739418">
              <a:off x="2420255" y="3270948"/>
              <a:ext cx="1260827" cy="434552"/>
            </a:xfrm>
            <a:prstGeom prst="rect">
              <a:avLst/>
            </a:prstGeom>
            <a:noFill/>
          </p:spPr>
          <p:txBody>
            <a:bodyPr wrap="none" rtlCol="0">
              <a:spAutoFit/>
            </a:bodyPr>
            <a:lstStyle/>
            <a:p>
              <a:r>
                <a:rPr lang="en-US" sz="2000" b="1">
                  <a:solidFill>
                    <a:srgbClr val="0080FF"/>
                  </a:solidFill>
                </a:rPr>
                <a:t>base-</a:t>
              </a:r>
              <a:r>
                <a:rPr lang="en-US" sz="2000" b="1" err="1">
                  <a:solidFill>
                    <a:srgbClr val="0080FF"/>
                  </a:solidFill>
                </a:rPr>
                <a:t>uri</a:t>
              </a:r>
              <a:endParaRPr lang="en-US" sz="2000" b="1">
                <a:solidFill>
                  <a:srgbClr val="0080FF"/>
                </a:solidFill>
              </a:endParaRPr>
            </a:p>
          </p:txBody>
        </p:sp>
        <p:sp>
          <p:nvSpPr>
            <p:cNvPr id="7" name="TextBox 6">
              <a:extLst>
                <a:ext uri="{FF2B5EF4-FFF2-40B4-BE49-F238E27FC236}">
                  <a16:creationId xmlns:a16="http://schemas.microsoft.com/office/drawing/2014/main" id="{FE08C4CA-39CE-4DB8-A293-FA173A7E1161}"/>
                </a:ext>
              </a:extLst>
            </p:cNvPr>
            <p:cNvSpPr txBox="1"/>
            <p:nvPr/>
          </p:nvSpPr>
          <p:spPr>
            <a:xfrm rot="2739418">
              <a:off x="2241463" y="2480056"/>
              <a:ext cx="1455819" cy="434552"/>
            </a:xfrm>
            <a:prstGeom prst="rect">
              <a:avLst/>
            </a:prstGeom>
            <a:noFill/>
          </p:spPr>
          <p:txBody>
            <a:bodyPr wrap="none" rtlCol="0">
              <a:spAutoFit/>
            </a:bodyPr>
            <a:lstStyle/>
            <a:p>
              <a:r>
                <a:rPr lang="en-US" sz="2000" b="1">
                  <a:solidFill>
                    <a:srgbClr val="0080FF"/>
                  </a:solidFill>
                </a:rPr>
                <a:t>image-</a:t>
              </a:r>
              <a:r>
                <a:rPr lang="en-US" sz="2000" b="1" err="1">
                  <a:solidFill>
                    <a:srgbClr val="0080FF"/>
                  </a:solidFill>
                </a:rPr>
                <a:t>src</a:t>
              </a:r>
              <a:endParaRPr lang="en-US" sz="2000" b="1">
                <a:solidFill>
                  <a:srgbClr val="0080FF"/>
                </a:solidFill>
              </a:endParaRPr>
            </a:p>
          </p:txBody>
        </p:sp>
        <p:sp>
          <p:nvSpPr>
            <p:cNvPr id="8" name="TextBox 7">
              <a:extLst>
                <a:ext uri="{FF2B5EF4-FFF2-40B4-BE49-F238E27FC236}">
                  <a16:creationId xmlns:a16="http://schemas.microsoft.com/office/drawing/2014/main" id="{05CCF8CA-47CE-4E09-97D3-F76758CF26C3}"/>
                </a:ext>
              </a:extLst>
            </p:cNvPr>
            <p:cNvSpPr txBox="1"/>
            <p:nvPr/>
          </p:nvSpPr>
          <p:spPr>
            <a:xfrm rot="2739418">
              <a:off x="2426544" y="1786743"/>
              <a:ext cx="1219043" cy="434552"/>
            </a:xfrm>
            <a:prstGeom prst="rect">
              <a:avLst/>
            </a:prstGeom>
            <a:noFill/>
          </p:spPr>
          <p:txBody>
            <a:bodyPr wrap="none" rtlCol="0">
              <a:spAutoFit/>
            </a:bodyPr>
            <a:lstStyle/>
            <a:p>
              <a:r>
                <a:rPr lang="en-US" sz="2000" b="1">
                  <a:solidFill>
                    <a:srgbClr val="0080FF"/>
                  </a:solidFill>
                </a:rPr>
                <a:t>font-</a:t>
              </a:r>
              <a:r>
                <a:rPr lang="en-US" sz="2000" b="1" err="1">
                  <a:solidFill>
                    <a:srgbClr val="0080FF"/>
                  </a:solidFill>
                </a:rPr>
                <a:t>src</a:t>
              </a:r>
              <a:endParaRPr lang="en-US" sz="2000" b="1">
                <a:solidFill>
                  <a:srgbClr val="0080FF"/>
                </a:solidFill>
              </a:endParaRPr>
            </a:p>
          </p:txBody>
        </p:sp>
        <p:sp>
          <p:nvSpPr>
            <p:cNvPr id="9" name="TextBox 8">
              <a:extLst>
                <a:ext uri="{FF2B5EF4-FFF2-40B4-BE49-F238E27FC236}">
                  <a16:creationId xmlns:a16="http://schemas.microsoft.com/office/drawing/2014/main" id="{7839BDEF-AA8D-46F5-AAA8-DB065C65D4CA}"/>
                </a:ext>
              </a:extLst>
            </p:cNvPr>
            <p:cNvSpPr txBox="1"/>
            <p:nvPr/>
          </p:nvSpPr>
          <p:spPr>
            <a:xfrm rot="2739418">
              <a:off x="3286960" y="1577942"/>
              <a:ext cx="1304352" cy="434552"/>
            </a:xfrm>
            <a:prstGeom prst="rect">
              <a:avLst/>
            </a:prstGeom>
            <a:noFill/>
          </p:spPr>
          <p:txBody>
            <a:bodyPr wrap="none" rtlCol="0">
              <a:spAutoFit/>
            </a:bodyPr>
            <a:lstStyle/>
            <a:p>
              <a:r>
                <a:rPr lang="en-US" sz="2000" b="1">
                  <a:solidFill>
                    <a:srgbClr val="0080FF"/>
                  </a:solidFill>
                </a:rPr>
                <a:t>style-</a:t>
              </a:r>
              <a:r>
                <a:rPr lang="en-US" sz="2000" b="1" err="1">
                  <a:solidFill>
                    <a:srgbClr val="0080FF"/>
                  </a:solidFill>
                </a:rPr>
                <a:t>src</a:t>
              </a:r>
              <a:endParaRPr lang="en-US" sz="2000" b="1">
                <a:solidFill>
                  <a:srgbClr val="0080FF"/>
                </a:solidFill>
              </a:endParaRPr>
            </a:p>
          </p:txBody>
        </p:sp>
        <p:sp>
          <p:nvSpPr>
            <p:cNvPr id="11" name="TextBox 10">
              <a:extLst>
                <a:ext uri="{FF2B5EF4-FFF2-40B4-BE49-F238E27FC236}">
                  <a16:creationId xmlns:a16="http://schemas.microsoft.com/office/drawing/2014/main" id="{07E1EF6A-DBD0-41C0-92E0-6A45CF8A43FB}"/>
                </a:ext>
              </a:extLst>
            </p:cNvPr>
            <p:cNvSpPr txBox="1"/>
            <p:nvPr/>
          </p:nvSpPr>
          <p:spPr>
            <a:xfrm rot="2739418">
              <a:off x="4109345" y="1551554"/>
              <a:ext cx="1420998" cy="434552"/>
            </a:xfrm>
            <a:prstGeom prst="rect">
              <a:avLst/>
            </a:prstGeom>
            <a:noFill/>
          </p:spPr>
          <p:txBody>
            <a:bodyPr wrap="none" rtlCol="0">
              <a:spAutoFit/>
            </a:bodyPr>
            <a:lstStyle/>
            <a:p>
              <a:r>
                <a:rPr lang="en-US" sz="2000" b="1">
                  <a:solidFill>
                    <a:srgbClr val="0080FF"/>
                  </a:solidFill>
                </a:rPr>
                <a:t>script-</a:t>
              </a:r>
              <a:r>
                <a:rPr lang="en-US" sz="2000" b="1" err="1">
                  <a:solidFill>
                    <a:srgbClr val="0080FF"/>
                  </a:solidFill>
                </a:rPr>
                <a:t>src</a:t>
              </a:r>
              <a:endParaRPr lang="en-US" sz="2000" b="1">
                <a:solidFill>
                  <a:srgbClr val="0080FF"/>
                </a:solidFill>
              </a:endParaRPr>
            </a:p>
          </p:txBody>
        </p:sp>
        <p:sp>
          <p:nvSpPr>
            <p:cNvPr id="12" name="TextBox 11">
              <a:extLst>
                <a:ext uri="{FF2B5EF4-FFF2-40B4-BE49-F238E27FC236}">
                  <a16:creationId xmlns:a16="http://schemas.microsoft.com/office/drawing/2014/main" id="{080917E1-848E-492C-885B-29A414203F7A}"/>
                </a:ext>
              </a:extLst>
            </p:cNvPr>
            <p:cNvSpPr txBox="1"/>
            <p:nvPr/>
          </p:nvSpPr>
          <p:spPr>
            <a:xfrm rot="2739418">
              <a:off x="6927627" y="3146800"/>
              <a:ext cx="779381" cy="400110"/>
            </a:xfrm>
            <a:prstGeom prst="rect">
              <a:avLst/>
            </a:prstGeom>
            <a:noFill/>
          </p:spPr>
          <p:txBody>
            <a:bodyPr wrap="none" rtlCol="0">
              <a:spAutoFit/>
            </a:bodyPr>
            <a:lstStyle/>
            <a:p>
              <a:r>
                <a:rPr lang="en-US" sz="2000" b="1">
                  <a:solidFill>
                    <a:srgbClr val="7030A0"/>
                  </a:solidFill>
                </a:rPr>
                <a:t>none</a:t>
              </a:r>
            </a:p>
          </p:txBody>
        </p:sp>
        <p:sp>
          <p:nvSpPr>
            <p:cNvPr id="13" name="TextBox 12">
              <a:extLst>
                <a:ext uri="{FF2B5EF4-FFF2-40B4-BE49-F238E27FC236}">
                  <a16:creationId xmlns:a16="http://schemas.microsoft.com/office/drawing/2014/main" id="{9C0A7FA4-AC39-4866-BDC0-3C1A01976040}"/>
                </a:ext>
              </a:extLst>
            </p:cNvPr>
            <p:cNvSpPr txBox="1"/>
            <p:nvPr/>
          </p:nvSpPr>
          <p:spPr>
            <a:xfrm rot="2739418">
              <a:off x="6737963" y="3857263"/>
              <a:ext cx="612668" cy="400110"/>
            </a:xfrm>
            <a:prstGeom prst="rect">
              <a:avLst/>
            </a:prstGeom>
            <a:noFill/>
          </p:spPr>
          <p:txBody>
            <a:bodyPr wrap="none" rtlCol="0">
              <a:spAutoFit/>
            </a:bodyPr>
            <a:lstStyle/>
            <a:p>
              <a:r>
                <a:rPr lang="en-US" sz="2000" b="1">
                  <a:solidFill>
                    <a:srgbClr val="7030A0"/>
                  </a:solidFill>
                </a:rPr>
                <a:t>self</a:t>
              </a:r>
            </a:p>
          </p:txBody>
        </p:sp>
        <p:sp>
          <p:nvSpPr>
            <p:cNvPr id="15" name="TextBox 14">
              <a:extLst>
                <a:ext uri="{FF2B5EF4-FFF2-40B4-BE49-F238E27FC236}">
                  <a16:creationId xmlns:a16="http://schemas.microsoft.com/office/drawing/2014/main" id="{60523507-37D1-4599-A103-58BED7D90817}"/>
                </a:ext>
              </a:extLst>
            </p:cNvPr>
            <p:cNvSpPr txBox="1"/>
            <p:nvPr/>
          </p:nvSpPr>
          <p:spPr>
            <a:xfrm rot="2739418">
              <a:off x="4366775" y="6070270"/>
              <a:ext cx="1699558" cy="434552"/>
            </a:xfrm>
            <a:prstGeom prst="rect">
              <a:avLst/>
            </a:prstGeom>
            <a:noFill/>
          </p:spPr>
          <p:txBody>
            <a:bodyPr wrap="none" rtlCol="0">
              <a:spAutoFit/>
            </a:bodyPr>
            <a:lstStyle/>
            <a:p>
              <a:r>
                <a:rPr lang="en-US" sz="2000" b="1">
                  <a:solidFill>
                    <a:srgbClr val="7030A0"/>
                  </a:solidFill>
                </a:rPr>
                <a:t>unsafe-eval</a:t>
              </a:r>
            </a:p>
          </p:txBody>
        </p:sp>
        <p:sp>
          <p:nvSpPr>
            <p:cNvPr id="16" name="TextBox 15">
              <a:extLst>
                <a:ext uri="{FF2B5EF4-FFF2-40B4-BE49-F238E27FC236}">
                  <a16:creationId xmlns:a16="http://schemas.microsoft.com/office/drawing/2014/main" id="{E40D1B7C-234C-4485-98D9-883353DCC004}"/>
                </a:ext>
              </a:extLst>
            </p:cNvPr>
            <p:cNvSpPr txBox="1"/>
            <p:nvPr/>
          </p:nvSpPr>
          <p:spPr>
            <a:xfrm rot="2739418">
              <a:off x="4917912" y="6070271"/>
              <a:ext cx="1899771" cy="434552"/>
            </a:xfrm>
            <a:prstGeom prst="rect">
              <a:avLst/>
            </a:prstGeom>
            <a:noFill/>
          </p:spPr>
          <p:txBody>
            <a:bodyPr wrap="none" rtlCol="0">
              <a:spAutoFit/>
            </a:bodyPr>
            <a:lstStyle/>
            <a:p>
              <a:r>
                <a:rPr lang="en-US" sz="2000" b="1">
                  <a:solidFill>
                    <a:srgbClr val="7030A0"/>
                  </a:solidFill>
                </a:rPr>
                <a:t>unsafe-inline</a:t>
              </a:r>
            </a:p>
          </p:txBody>
        </p:sp>
        <p:sp>
          <p:nvSpPr>
            <p:cNvPr id="17" name="TextBox 16">
              <a:extLst>
                <a:ext uri="{FF2B5EF4-FFF2-40B4-BE49-F238E27FC236}">
                  <a16:creationId xmlns:a16="http://schemas.microsoft.com/office/drawing/2014/main" id="{B9E1D406-6F59-428B-A0DF-48E2222C324E}"/>
                </a:ext>
              </a:extLst>
            </p:cNvPr>
            <p:cNvSpPr txBox="1"/>
            <p:nvPr/>
          </p:nvSpPr>
          <p:spPr>
            <a:xfrm rot="2739418">
              <a:off x="6596337" y="5772892"/>
              <a:ext cx="970081" cy="434552"/>
            </a:xfrm>
            <a:prstGeom prst="rect">
              <a:avLst/>
            </a:prstGeom>
            <a:noFill/>
          </p:spPr>
          <p:txBody>
            <a:bodyPr wrap="none" rtlCol="0">
              <a:spAutoFit/>
            </a:bodyPr>
            <a:lstStyle/>
            <a:p>
              <a:r>
                <a:rPr lang="en-US" sz="2000" b="1">
                  <a:solidFill>
                    <a:srgbClr val="7030A0"/>
                  </a:solidFill>
                </a:rPr>
                <a:t>https:</a:t>
              </a:r>
            </a:p>
          </p:txBody>
        </p:sp>
        <p:sp>
          <p:nvSpPr>
            <p:cNvPr id="18" name="TextBox 17">
              <a:extLst>
                <a:ext uri="{FF2B5EF4-FFF2-40B4-BE49-F238E27FC236}">
                  <a16:creationId xmlns:a16="http://schemas.microsoft.com/office/drawing/2014/main" id="{F8DD7F73-E85E-4747-81EC-C927597BB71B}"/>
                </a:ext>
              </a:extLst>
            </p:cNvPr>
            <p:cNvSpPr txBox="1"/>
            <p:nvPr/>
          </p:nvSpPr>
          <p:spPr>
            <a:xfrm rot="2739418">
              <a:off x="5791960" y="5763073"/>
              <a:ext cx="870846" cy="434552"/>
            </a:xfrm>
            <a:prstGeom prst="rect">
              <a:avLst/>
            </a:prstGeom>
            <a:noFill/>
          </p:spPr>
          <p:txBody>
            <a:bodyPr wrap="none" rtlCol="0">
              <a:spAutoFit/>
            </a:bodyPr>
            <a:lstStyle/>
            <a:p>
              <a:r>
                <a:rPr lang="en-US" sz="2000" b="1">
                  <a:solidFill>
                    <a:srgbClr val="7030A0"/>
                  </a:solidFill>
                </a:rPr>
                <a:t>data:</a:t>
              </a:r>
            </a:p>
          </p:txBody>
        </p:sp>
        <p:sp>
          <p:nvSpPr>
            <p:cNvPr id="19" name="TextBox 18">
              <a:extLst>
                <a:ext uri="{FF2B5EF4-FFF2-40B4-BE49-F238E27FC236}">
                  <a16:creationId xmlns:a16="http://schemas.microsoft.com/office/drawing/2014/main" id="{321E1054-EECB-41ED-94AB-C0135F962DA5}"/>
                </a:ext>
              </a:extLst>
            </p:cNvPr>
            <p:cNvSpPr txBox="1"/>
            <p:nvPr/>
          </p:nvSpPr>
          <p:spPr>
            <a:xfrm rot="2739418">
              <a:off x="6569695" y="4950921"/>
              <a:ext cx="1417516" cy="434552"/>
            </a:xfrm>
            <a:prstGeom prst="rect">
              <a:avLst/>
            </a:prstGeom>
            <a:noFill/>
          </p:spPr>
          <p:txBody>
            <a:bodyPr wrap="none" rtlCol="0">
              <a:spAutoFit/>
            </a:bodyPr>
            <a:lstStyle/>
            <a:p>
              <a:r>
                <a:rPr lang="en-US" sz="2000" b="1">
                  <a:solidFill>
                    <a:srgbClr val="7030A0"/>
                  </a:solidFill>
                </a:rPr>
                <a:t>* asterisk</a:t>
              </a:r>
            </a:p>
          </p:txBody>
        </p:sp>
      </p:grpSp>
    </p:spTree>
    <p:extLst>
      <p:ext uri="{BB962C8B-B14F-4D97-AF65-F5344CB8AC3E}">
        <p14:creationId xmlns:p14="http://schemas.microsoft.com/office/powerpoint/2010/main" val="2021765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925FDA39-87C1-4D01-A509-947974ECA6FC}"/>
              </a:ext>
            </a:extLst>
          </p:cNvPr>
          <p:cNvPicPr>
            <a:picLocks noChangeAspect="1"/>
          </p:cNvPicPr>
          <p:nvPr/>
        </p:nvPicPr>
        <p:blipFill>
          <a:blip r:embed="rId3"/>
          <a:stretch>
            <a:fillRect/>
          </a:stretch>
        </p:blipFill>
        <p:spPr>
          <a:xfrm>
            <a:off x="2656573" y="1503182"/>
            <a:ext cx="8079207" cy="4677948"/>
          </a:xfrm>
          <a:prstGeom prst="rect">
            <a:avLst/>
          </a:prstGeom>
        </p:spPr>
      </p:pic>
    </p:spTree>
    <p:extLst>
      <p:ext uri="{BB962C8B-B14F-4D97-AF65-F5344CB8AC3E}">
        <p14:creationId xmlns:p14="http://schemas.microsoft.com/office/powerpoint/2010/main" val="415472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D6B60847-BF33-4756-812A-C7615392706B}"/>
              </a:ext>
            </a:extLst>
          </p:cNvPr>
          <p:cNvPicPr>
            <a:picLocks noChangeAspect="1"/>
          </p:cNvPicPr>
          <p:nvPr/>
        </p:nvPicPr>
        <p:blipFill>
          <a:blip r:embed="rId3"/>
          <a:stretch>
            <a:fillRect/>
          </a:stretch>
        </p:blipFill>
        <p:spPr>
          <a:xfrm>
            <a:off x="254909" y="885686"/>
            <a:ext cx="10688542" cy="5753903"/>
          </a:xfrm>
          <a:prstGeom prst="rect">
            <a:avLst/>
          </a:prstGeom>
          <a:ln>
            <a:solidFill>
              <a:schemeClr val="accent1"/>
            </a:solidFill>
          </a:ln>
        </p:spPr>
      </p:pic>
    </p:spTree>
    <p:extLst>
      <p:ext uri="{BB962C8B-B14F-4D97-AF65-F5344CB8AC3E}">
        <p14:creationId xmlns:p14="http://schemas.microsoft.com/office/powerpoint/2010/main" val="125293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A9D47-7A14-4558-9A5B-1F9C12234E86}"/>
              </a:ext>
            </a:extLst>
          </p:cNvPr>
          <p:cNvSpPr>
            <a:spLocks noGrp="1"/>
          </p:cNvSpPr>
          <p:nvPr>
            <p:ph type="title"/>
          </p:nvPr>
        </p:nvSpPr>
        <p:spPr/>
        <p:txBody>
          <a:bodyPr/>
          <a:lstStyle/>
          <a:p>
            <a:r>
              <a:rPr lang="en-US"/>
              <a:t>Directives, Keywords</a:t>
            </a:r>
            <a:r>
              <a:rPr lang="en-US" dirty="0"/>
              <a:t> and Expressions</a:t>
            </a:r>
            <a:br>
              <a:rPr lang="en-US"/>
            </a:br>
            <a:r>
              <a:rPr lang="en-US" sz="2400"/>
              <a:t>Terms</a:t>
            </a:r>
          </a:p>
        </p:txBody>
      </p:sp>
      <p:sp>
        <p:nvSpPr>
          <p:cNvPr id="4" name="Content Placeholder 3">
            <a:extLst>
              <a:ext uri="{FF2B5EF4-FFF2-40B4-BE49-F238E27FC236}">
                <a16:creationId xmlns:a16="http://schemas.microsoft.com/office/drawing/2014/main" id="{94AD84D3-1AF6-40BF-A730-09ECA2DB0F0F}"/>
              </a:ext>
            </a:extLst>
          </p:cNvPr>
          <p:cNvSpPr>
            <a:spLocks noGrp="1"/>
          </p:cNvSpPr>
          <p:nvPr>
            <p:ph idx="1"/>
          </p:nvPr>
        </p:nvSpPr>
        <p:spPr>
          <a:xfrm>
            <a:off x="677333" y="2160589"/>
            <a:ext cx="10295467" cy="4697411"/>
          </a:xfrm>
        </p:spPr>
        <p:txBody>
          <a:bodyPr>
            <a:normAutofit lnSpcReduction="10000"/>
          </a:bodyPr>
          <a:lstStyle/>
          <a:p>
            <a:r>
              <a:rPr lang="en-US" sz="2400">
                <a:ea typeface="+mn-lt"/>
                <a:cs typeface="+mn-lt"/>
              </a:rPr>
              <a:t>Directive - A directive describes the policy for a specific policy area.  </a:t>
            </a:r>
          </a:p>
          <a:p>
            <a:endParaRPr lang="en-US" sz="2400" dirty="0">
              <a:ea typeface="+mn-lt"/>
              <a:cs typeface="+mn-lt"/>
            </a:endParaRPr>
          </a:p>
          <a:p>
            <a:pPr marL="0" indent="0">
              <a:buNone/>
            </a:pPr>
            <a:endParaRPr lang="en-US" sz="1400" dirty="0">
              <a:ea typeface="+mn-lt"/>
              <a:cs typeface="+mn-lt"/>
            </a:endParaRPr>
          </a:p>
          <a:p>
            <a:pPr marL="0" indent="0">
              <a:buNone/>
            </a:pPr>
            <a:endParaRPr lang="en-US" sz="1400" dirty="0">
              <a:ea typeface="+mn-lt"/>
              <a:cs typeface="+mn-lt"/>
            </a:endParaRPr>
          </a:p>
          <a:p>
            <a:pPr marL="0" indent="0">
              <a:buNone/>
            </a:pPr>
            <a:endParaRPr lang="en-US" sz="1400" dirty="0">
              <a:ea typeface="+mn-lt"/>
              <a:cs typeface="+mn-lt"/>
            </a:endParaRPr>
          </a:p>
          <a:p>
            <a:pPr marL="0" indent="0">
              <a:buNone/>
            </a:pPr>
            <a:endParaRPr lang="en-US" sz="1400" dirty="0">
              <a:ea typeface="+mn-lt"/>
              <a:cs typeface="+mn-lt"/>
            </a:endParaRPr>
          </a:p>
          <a:p>
            <a:pPr marL="0" indent="0">
              <a:buNone/>
            </a:pPr>
            <a:endParaRPr lang="en-US" sz="1400" dirty="0">
              <a:ea typeface="+mn-lt"/>
              <a:cs typeface="+mn-lt"/>
            </a:endParaRPr>
          </a:p>
          <a:p>
            <a:pPr marL="0" indent="0">
              <a:buNone/>
            </a:pPr>
            <a:endParaRPr lang="en-US" sz="1400" dirty="0">
              <a:ea typeface="+mn-lt"/>
              <a:cs typeface="+mn-lt"/>
            </a:endParaRPr>
          </a:p>
          <a:p>
            <a:pPr marL="0" indent="0">
              <a:buNone/>
            </a:pPr>
            <a:endParaRPr lang="en-US" sz="1400" dirty="0">
              <a:ea typeface="+mn-lt"/>
              <a:cs typeface="+mn-lt"/>
            </a:endParaRPr>
          </a:p>
          <a:p>
            <a:pPr marL="0" indent="0">
              <a:buNone/>
            </a:pPr>
            <a:endParaRPr lang="en-US" sz="1400" dirty="0">
              <a:ea typeface="+mn-lt"/>
              <a:cs typeface="+mn-lt"/>
            </a:endParaRPr>
          </a:p>
          <a:p>
            <a:pPr marL="0" indent="0">
              <a:buNone/>
            </a:pPr>
            <a:endParaRPr lang="en-US" sz="1400" dirty="0">
              <a:ea typeface="+mn-lt"/>
              <a:cs typeface="+mn-lt"/>
            </a:endParaRPr>
          </a:p>
          <a:p>
            <a:pPr marL="0" indent="0">
              <a:buNone/>
            </a:pPr>
            <a:endParaRPr lang="en-US" sz="1600" dirty="0">
              <a:ea typeface="+mn-lt"/>
              <a:cs typeface="+mn-lt"/>
            </a:endParaRPr>
          </a:p>
          <a:p>
            <a:pPr marL="0" indent="0">
              <a:buNone/>
            </a:pPr>
            <a:r>
              <a:rPr lang="en-US" sz="1400">
                <a:ea typeface="+mn-lt"/>
                <a:cs typeface="+mn-lt"/>
              </a:rPr>
              <a:t>https://developer.mozilla.org/en-US/docs/Web/HTTP/CSP</a:t>
            </a:r>
          </a:p>
          <a:p>
            <a:endParaRPr lang="en-US" sz="2400">
              <a:solidFill>
                <a:srgbClr val="000000"/>
              </a:solidFill>
              <a:latin typeface="Courier New" panose="02070309020205020404" pitchFamily="49" charset="0"/>
            </a:endParaRPr>
          </a:p>
          <a:p>
            <a:pPr marL="457200" lvl="1" indent="0">
              <a:buNone/>
            </a:pPr>
            <a:endParaRPr lang="en-US" sz="2600"/>
          </a:p>
          <a:p>
            <a:pPr marL="0" indent="0">
              <a:buNone/>
            </a:pPr>
            <a:endParaRPr lang="en-US"/>
          </a:p>
        </p:txBody>
      </p:sp>
    </p:spTree>
    <p:extLst>
      <p:ext uri="{BB962C8B-B14F-4D97-AF65-F5344CB8AC3E}">
        <p14:creationId xmlns:p14="http://schemas.microsoft.com/office/powerpoint/2010/main" val="735298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A9D47-7A14-4558-9A5B-1F9C12234E86}"/>
              </a:ext>
            </a:extLst>
          </p:cNvPr>
          <p:cNvSpPr>
            <a:spLocks noGrp="1"/>
          </p:cNvSpPr>
          <p:nvPr>
            <p:ph type="title"/>
          </p:nvPr>
        </p:nvSpPr>
        <p:spPr/>
        <p:txBody>
          <a:bodyPr/>
          <a:lstStyle/>
          <a:p>
            <a:r>
              <a:rPr lang="en-US" dirty="0"/>
              <a:t>Directives, Keywords and Expressions</a:t>
            </a:r>
            <a:br>
              <a:rPr lang="en-US" dirty="0"/>
            </a:br>
            <a:r>
              <a:rPr lang="en-US" sz="2400" dirty="0"/>
              <a:t>Terms</a:t>
            </a:r>
          </a:p>
        </p:txBody>
      </p:sp>
      <p:sp>
        <p:nvSpPr>
          <p:cNvPr id="4" name="Content Placeholder 3">
            <a:extLst>
              <a:ext uri="{FF2B5EF4-FFF2-40B4-BE49-F238E27FC236}">
                <a16:creationId xmlns:a16="http://schemas.microsoft.com/office/drawing/2014/main" id="{94AD84D3-1AF6-40BF-A730-09ECA2DB0F0F}"/>
              </a:ext>
            </a:extLst>
          </p:cNvPr>
          <p:cNvSpPr>
            <a:spLocks noGrp="1"/>
          </p:cNvSpPr>
          <p:nvPr>
            <p:ph idx="1"/>
          </p:nvPr>
        </p:nvSpPr>
        <p:spPr>
          <a:xfrm>
            <a:off x="677334" y="2160589"/>
            <a:ext cx="10295467" cy="4697411"/>
          </a:xfrm>
        </p:spPr>
        <p:txBody>
          <a:bodyPr>
            <a:normAutofit lnSpcReduction="10000"/>
          </a:bodyPr>
          <a:lstStyle/>
          <a:p>
            <a:r>
              <a:rPr lang="en-US" sz="2400" dirty="0">
                <a:ea typeface="+mn-lt"/>
                <a:cs typeface="+mn-lt"/>
              </a:rPr>
              <a:t>Directive - A directive describes the policy for a specific policy area.  </a:t>
            </a:r>
          </a:p>
          <a:p>
            <a:pPr marL="457200" lvl="1" indent="0">
              <a:buNone/>
            </a:pPr>
            <a:r>
              <a:rPr lang="en-US" sz="2200" dirty="0">
                <a:ea typeface="+mn-lt"/>
                <a:cs typeface="+mn-lt"/>
              </a:rPr>
              <a:t>For example, the directive used to configure the policy area related to the execution of scripts is 'script-</a:t>
            </a:r>
            <a:r>
              <a:rPr lang="en-US" sz="2200" dirty="0" err="1">
                <a:ea typeface="+mn-lt"/>
                <a:cs typeface="+mn-lt"/>
              </a:rPr>
              <a:t>src</a:t>
            </a:r>
            <a:r>
              <a:rPr lang="en-US" sz="2200" dirty="0">
                <a:ea typeface="+mn-lt"/>
                <a:cs typeface="+mn-lt"/>
              </a:rPr>
              <a:t>'</a:t>
            </a:r>
          </a:p>
          <a:p>
            <a:pPr marL="0" indent="0">
              <a:buNone/>
            </a:pPr>
            <a:endParaRPr lang="en-US" sz="1400" dirty="0">
              <a:ea typeface="+mn-lt"/>
              <a:cs typeface="+mn-lt"/>
            </a:endParaRPr>
          </a:p>
          <a:p>
            <a:pPr marL="0" indent="0">
              <a:buNone/>
            </a:pPr>
            <a:endParaRPr lang="en-US" sz="1400" dirty="0">
              <a:ea typeface="+mn-lt"/>
              <a:cs typeface="+mn-lt"/>
            </a:endParaRPr>
          </a:p>
          <a:p>
            <a:pPr marL="0" indent="0">
              <a:buNone/>
            </a:pPr>
            <a:endParaRPr lang="en-US" sz="1400" dirty="0">
              <a:ea typeface="+mn-lt"/>
              <a:cs typeface="+mn-lt"/>
            </a:endParaRPr>
          </a:p>
          <a:p>
            <a:pPr marL="0" indent="0">
              <a:buNone/>
            </a:pPr>
            <a:endParaRPr lang="en-US" sz="1400" dirty="0">
              <a:ea typeface="+mn-lt"/>
              <a:cs typeface="+mn-lt"/>
            </a:endParaRPr>
          </a:p>
          <a:p>
            <a:pPr marL="0" indent="0">
              <a:buNone/>
            </a:pPr>
            <a:endParaRPr lang="en-US" sz="1400" dirty="0">
              <a:ea typeface="+mn-lt"/>
              <a:cs typeface="+mn-lt"/>
            </a:endParaRPr>
          </a:p>
          <a:p>
            <a:pPr marL="0" indent="0">
              <a:buNone/>
            </a:pPr>
            <a:endParaRPr lang="en-US" sz="1400" dirty="0">
              <a:ea typeface="+mn-lt"/>
              <a:cs typeface="+mn-lt"/>
            </a:endParaRPr>
          </a:p>
          <a:p>
            <a:pPr marL="0" indent="0">
              <a:buNone/>
            </a:pPr>
            <a:endParaRPr lang="en-US" sz="1400" dirty="0">
              <a:ea typeface="+mn-lt"/>
              <a:cs typeface="+mn-lt"/>
            </a:endParaRPr>
          </a:p>
          <a:p>
            <a:pPr marL="0" indent="0">
              <a:buNone/>
            </a:pPr>
            <a:endParaRPr lang="en-US" sz="1400" dirty="0">
              <a:ea typeface="+mn-lt"/>
              <a:cs typeface="+mn-lt"/>
            </a:endParaRPr>
          </a:p>
          <a:p>
            <a:pPr marL="0" indent="0">
              <a:buNone/>
            </a:pPr>
            <a:endParaRPr lang="en-US" dirty="0">
              <a:ea typeface="+mn-lt"/>
              <a:cs typeface="+mn-lt"/>
            </a:endParaRPr>
          </a:p>
          <a:p>
            <a:pPr marL="0" indent="0">
              <a:buNone/>
            </a:pPr>
            <a:r>
              <a:rPr lang="en-US" sz="1400" dirty="0">
                <a:ea typeface="+mn-lt"/>
                <a:cs typeface="+mn-lt"/>
              </a:rPr>
              <a:t>https://developer.mozilla.org/en-US/docs/Web/HTTP/CSP</a:t>
            </a:r>
          </a:p>
          <a:p>
            <a:endParaRPr lang="en-US" sz="2400" dirty="0">
              <a:solidFill>
                <a:srgbClr val="000000"/>
              </a:solidFill>
              <a:latin typeface="Courier New" panose="02070309020205020404" pitchFamily="49" charset="0"/>
            </a:endParaRPr>
          </a:p>
          <a:p>
            <a:pPr marL="457200" lvl="1" indent="0">
              <a:buNone/>
            </a:pPr>
            <a:endParaRPr lang="en-US" sz="2600" dirty="0"/>
          </a:p>
          <a:p>
            <a:pPr marL="0" indent="0">
              <a:buNone/>
            </a:pPr>
            <a:endParaRPr lang="en-US" dirty="0"/>
          </a:p>
        </p:txBody>
      </p:sp>
    </p:spTree>
    <p:extLst>
      <p:ext uri="{BB962C8B-B14F-4D97-AF65-F5344CB8AC3E}">
        <p14:creationId xmlns:p14="http://schemas.microsoft.com/office/powerpoint/2010/main" val="350159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A9D47-7A14-4558-9A5B-1F9C12234E86}"/>
              </a:ext>
            </a:extLst>
          </p:cNvPr>
          <p:cNvSpPr>
            <a:spLocks noGrp="1"/>
          </p:cNvSpPr>
          <p:nvPr>
            <p:ph type="title"/>
          </p:nvPr>
        </p:nvSpPr>
        <p:spPr/>
        <p:txBody>
          <a:bodyPr/>
          <a:lstStyle/>
          <a:p>
            <a:r>
              <a:rPr lang="en-US" dirty="0"/>
              <a:t>Directives, Keywords and Expressions</a:t>
            </a:r>
            <a:br>
              <a:rPr lang="en-US" dirty="0"/>
            </a:br>
            <a:r>
              <a:rPr lang="en-US" sz="2400" dirty="0"/>
              <a:t>Terms</a:t>
            </a:r>
          </a:p>
        </p:txBody>
      </p:sp>
      <p:sp>
        <p:nvSpPr>
          <p:cNvPr id="4" name="Content Placeholder 3">
            <a:extLst>
              <a:ext uri="{FF2B5EF4-FFF2-40B4-BE49-F238E27FC236}">
                <a16:creationId xmlns:a16="http://schemas.microsoft.com/office/drawing/2014/main" id="{94AD84D3-1AF6-40BF-A730-09ECA2DB0F0F}"/>
              </a:ext>
            </a:extLst>
          </p:cNvPr>
          <p:cNvSpPr>
            <a:spLocks noGrp="1"/>
          </p:cNvSpPr>
          <p:nvPr>
            <p:ph idx="1"/>
          </p:nvPr>
        </p:nvSpPr>
        <p:spPr>
          <a:xfrm>
            <a:off x="677333" y="2160589"/>
            <a:ext cx="10295467" cy="4697411"/>
          </a:xfrm>
        </p:spPr>
        <p:txBody>
          <a:bodyPr>
            <a:normAutofit lnSpcReduction="10000"/>
          </a:bodyPr>
          <a:lstStyle/>
          <a:p>
            <a:r>
              <a:rPr lang="en-US" sz="2400" dirty="0">
                <a:ea typeface="+mn-lt"/>
                <a:cs typeface="+mn-lt"/>
              </a:rPr>
              <a:t>Directive - A directive describes the policy for a specific policy area.  </a:t>
            </a:r>
          </a:p>
          <a:p>
            <a:pPr marL="457200" lvl="1" indent="0">
              <a:buNone/>
            </a:pPr>
            <a:r>
              <a:rPr lang="en-US" sz="2200" dirty="0">
                <a:ea typeface="+mn-lt"/>
                <a:cs typeface="+mn-lt"/>
              </a:rPr>
              <a:t>For example, the directive used to configure the policy area related to the execution of scripts is 'script-</a:t>
            </a:r>
            <a:r>
              <a:rPr lang="en-US" sz="2200" dirty="0" err="1">
                <a:ea typeface="+mn-lt"/>
                <a:cs typeface="+mn-lt"/>
              </a:rPr>
              <a:t>src</a:t>
            </a:r>
            <a:r>
              <a:rPr lang="en-US" sz="2200" dirty="0">
                <a:ea typeface="+mn-lt"/>
                <a:cs typeface="+mn-lt"/>
              </a:rPr>
              <a:t>'</a:t>
            </a:r>
          </a:p>
          <a:p>
            <a:pPr marL="457200" lvl="1" indent="0">
              <a:buNone/>
            </a:pPr>
            <a:r>
              <a:rPr lang="en-US" sz="2200" dirty="0">
                <a:ea typeface="+mn-lt"/>
                <a:cs typeface="+mn-lt"/>
              </a:rPr>
              <a:t>The directive used to configure the policy area related to style sheets is 'style-</a:t>
            </a:r>
            <a:r>
              <a:rPr lang="en-US" sz="2200" dirty="0" err="1">
                <a:ea typeface="+mn-lt"/>
                <a:cs typeface="+mn-lt"/>
              </a:rPr>
              <a:t>src</a:t>
            </a:r>
            <a:r>
              <a:rPr lang="en-US" sz="2200" dirty="0">
                <a:ea typeface="+mn-lt"/>
                <a:cs typeface="+mn-lt"/>
              </a:rPr>
              <a:t>'.</a:t>
            </a:r>
          </a:p>
          <a:p>
            <a:pPr marL="0" indent="0">
              <a:buNone/>
            </a:pPr>
            <a:endParaRPr lang="en-US" sz="1400" dirty="0">
              <a:ea typeface="+mn-lt"/>
              <a:cs typeface="+mn-lt"/>
            </a:endParaRPr>
          </a:p>
          <a:p>
            <a:pPr marL="0" indent="0">
              <a:buNone/>
            </a:pPr>
            <a:endParaRPr lang="en-US" sz="1400" dirty="0">
              <a:ea typeface="+mn-lt"/>
              <a:cs typeface="+mn-lt"/>
            </a:endParaRPr>
          </a:p>
          <a:p>
            <a:pPr marL="0" indent="0">
              <a:buNone/>
            </a:pPr>
            <a:endParaRPr lang="en-US" sz="1400" dirty="0">
              <a:ea typeface="+mn-lt"/>
              <a:cs typeface="+mn-lt"/>
            </a:endParaRPr>
          </a:p>
          <a:p>
            <a:pPr marL="0" indent="0">
              <a:buNone/>
            </a:pPr>
            <a:endParaRPr lang="en-US" sz="1400" dirty="0">
              <a:ea typeface="+mn-lt"/>
              <a:cs typeface="+mn-lt"/>
            </a:endParaRPr>
          </a:p>
          <a:p>
            <a:pPr marL="0" indent="0">
              <a:buNone/>
            </a:pPr>
            <a:endParaRPr lang="en-US" sz="1400" dirty="0">
              <a:ea typeface="+mn-lt"/>
              <a:cs typeface="+mn-lt"/>
            </a:endParaRPr>
          </a:p>
          <a:p>
            <a:pPr marL="0" indent="0">
              <a:buNone/>
            </a:pPr>
            <a:endParaRPr lang="en-US" sz="1400" dirty="0">
              <a:ea typeface="+mn-lt"/>
              <a:cs typeface="+mn-lt"/>
            </a:endParaRPr>
          </a:p>
          <a:p>
            <a:pPr marL="0" indent="0">
              <a:buNone/>
            </a:pPr>
            <a:r>
              <a:rPr lang="en-US" sz="1100" dirty="0">
                <a:ea typeface="+mn-lt"/>
                <a:cs typeface="+mn-lt"/>
              </a:rPr>
              <a:t>			</a:t>
            </a:r>
          </a:p>
          <a:p>
            <a:pPr marL="0" indent="0">
              <a:buNone/>
            </a:pPr>
            <a:r>
              <a:rPr lang="en-US" sz="1400" dirty="0">
                <a:ea typeface="+mn-lt"/>
                <a:cs typeface="+mn-lt"/>
              </a:rPr>
              <a:t>https://developer.mozilla.org/en-US/docs/Web/HTTP/CSP</a:t>
            </a:r>
          </a:p>
          <a:p>
            <a:endParaRPr lang="en-US" sz="2400" dirty="0">
              <a:solidFill>
                <a:srgbClr val="000000"/>
              </a:solidFill>
              <a:latin typeface="Courier New" panose="02070309020205020404" pitchFamily="49" charset="0"/>
            </a:endParaRPr>
          </a:p>
          <a:p>
            <a:pPr marL="457200" lvl="1" indent="0">
              <a:buNone/>
            </a:pPr>
            <a:endParaRPr lang="en-US" sz="2600" dirty="0"/>
          </a:p>
          <a:p>
            <a:pPr marL="0" indent="0">
              <a:buNone/>
            </a:pPr>
            <a:endParaRPr lang="en-US" dirty="0"/>
          </a:p>
        </p:txBody>
      </p:sp>
    </p:spTree>
    <p:extLst>
      <p:ext uri="{BB962C8B-B14F-4D97-AF65-F5344CB8AC3E}">
        <p14:creationId xmlns:p14="http://schemas.microsoft.com/office/powerpoint/2010/main" val="34523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A9D47-7A14-4558-9A5B-1F9C12234E86}"/>
              </a:ext>
            </a:extLst>
          </p:cNvPr>
          <p:cNvSpPr>
            <a:spLocks noGrp="1"/>
          </p:cNvSpPr>
          <p:nvPr>
            <p:ph type="title"/>
          </p:nvPr>
        </p:nvSpPr>
        <p:spPr/>
        <p:txBody>
          <a:bodyPr/>
          <a:lstStyle/>
          <a:p>
            <a:r>
              <a:rPr lang="en-US" dirty="0"/>
              <a:t>Directives, Keywords and Expressions</a:t>
            </a:r>
            <a:br>
              <a:rPr lang="en-US" dirty="0"/>
            </a:br>
            <a:r>
              <a:rPr lang="en-US" sz="2400" dirty="0"/>
              <a:t>Terms</a:t>
            </a:r>
          </a:p>
        </p:txBody>
      </p:sp>
      <p:sp>
        <p:nvSpPr>
          <p:cNvPr id="4" name="Content Placeholder 3">
            <a:extLst>
              <a:ext uri="{FF2B5EF4-FFF2-40B4-BE49-F238E27FC236}">
                <a16:creationId xmlns:a16="http://schemas.microsoft.com/office/drawing/2014/main" id="{94AD84D3-1AF6-40BF-A730-09ECA2DB0F0F}"/>
              </a:ext>
            </a:extLst>
          </p:cNvPr>
          <p:cNvSpPr>
            <a:spLocks noGrp="1"/>
          </p:cNvSpPr>
          <p:nvPr>
            <p:ph idx="1"/>
          </p:nvPr>
        </p:nvSpPr>
        <p:spPr>
          <a:xfrm>
            <a:off x="677333" y="2160589"/>
            <a:ext cx="10295467" cy="4697411"/>
          </a:xfrm>
        </p:spPr>
        <p:txBody>
          <a:bodyPr>
            <a:normAutofit lnSpcReduction="10000"/>
          </a:bodyPr>
          <a:lstStyle/>
          <a:p>
            <a:r>
              <a:rPr lang="en-US" sz="2400" dirty="0">
                <a:ea typeface="+mn-lt"/>
                <a:cs typeface="+mn-lt"/>
              </a:rPr>
              <a:t>Directive - A directive describes the policy for a specific policy area.  </a:t>
            </a:r>
          </a:p>
          <a:p>
            <a:pPr marL="457200" lvl="1" indent="0">
              <a:buNone/>
            </a:pPr>
            <a:r>
              <a:rPr lang="en-US" sz="2200" dirty="0">
                <a:ea typeface="+mn-lt"/>
                <a:cs typeface="+mn-lt"/>
              </a:rPr>
              <a:t>For example, the directive used to configure the policy area related to the execution of scripts is 'script-</a:t>
            </a:r>
            <a:r>
              <a:rPr lang="en-US" sz="2200" dirty="0" err="1">
                <a:ea typeface="+mn-lt"/>
                <a:cs typeface="+mn-lt"/>
              </a:rPr>
              <a:t>src</a:t>
            </a:r>
            <a:r>
              <a:rPr lang="en-US" sz="2200" dirty="0">
                <a:ea typeface="+mn-lt"/>
                <a:cs typeface="+mn-lt"/>
              </a:rPr>
              <a:t>'</a:t>
            </a:r>
          </a:p>
          <a:p>
            <a:pPr marL="457200" lvl="1" indent="0">
              <a:buNone/>
            </a:pPr>
            <a:r>
              <a:rPr lang="en-US" sz="2200" dirty="0">
                <a:ea typeface="+mn-lt"/>
                <a:cs typeface="+mn-lt"/>
              </a:rPr>
              <a:t>The directive used to configure the policy area related to style sheets is 'style-</a:t>
            </a:r>
            <a:r>
              <a:rPr lang="en-US" sz="2200" dirty="0" err="1">
                <a:ea typeface="+mn-lt"/>
                <a:cs typeface="+mn-lt"/>
              </a:rPr>
              <a:t>src</a:t>
            </a:r>
            <a:r>
              <a:rPr lang="en-US" sz="2200" dirty="0">
                <a:ea typeface="+mn-lt"/>
                <a:cs typeface="+mn-lt"/>
              </a:rPr>
              <a:t>'.</a:t>
            </a:r>
          </a:p>
          <a:p>
            <a:pPr marL="0" indent="0">
              <a:buNone/>
            </a:pPr>
            <a:endParaRPr lang="en-US" sz="1400" dirty="0">
              <a:ea typeface="+mn-lt"/>
              <a:cs typeface="+mn-lt"/>
            </a:endParaRPr>
          </a:p>
          <a:p>
            <a:pPr>
              <a:buClr>
                <a:srgbClr val="90C226"/>
              </a:buClr>
              <a:defRPr/>
            </a:pPr>
            <a:r>
              <a:rPr kumimoji="0" lang="en-US"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lt"/>
                <a:cs typeface="+mn-lt"/>
              </a:rPr>
              <a:t>Expression - An expression represents a specific policy configuration.  </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endParaRPr>
          </a:p>
          <a:p>
            <a:pPr marL="0" indent="0">
              <a:buNone/>
            </a:pPr>
            <a:endParaRPr lang="en-US" sz="1400" dirty="0">
              <a:ea typeface="+mn-lt"/>
              <a:cs typeface="+mn-lt"/>
            </a:endParaRPr>
          </a:p>
          <a:p>
            <a:pPr marL="0" indent="0">
              <a:buNone/>
            </a:pPr>
            <a:endParaRPr lang="en-US" sz="1400" dirty="0">
              <a:ea typeface="+mn-lt"/>
              <a:cs typeface="+mn-lt"/>
            </a:endParaRPr>
          </a:p>
          <a:p>
            <a:pPr marL="0" indent="0">
              <a:buNone/>
            </a:pPr>
            <a:endParaRPr lang="en-US" sz="1400" dirty="0">
              <a:ea typeface="+mn-lt"/>
              <a:cs typeface="+mn-lt"/>
            </a:endParaRPr>
          </a:p>
          <a:p>
            <a:pPr marL="0" indent="0">
              <a:buNone/>
            </a:pPr>
            <a:r>
              <a:rPr lang="en-US" sz="1400" dirty="0">
                <a:ea typeface="+mn-lt"/>
                <a:cs typeface="+mn-lt"/>
              </a:rPr>
              <a:t>https://developer.mozilla.org/en-US/docs/Web/HTTP/CSP</a:t>
            </a:r>
          </a:p>
          <a:p>
            <a:endParaRPr lang="en-US" sz="2400" dirty="0">
              <a:solidFill>
                <a:srgbClr val="000000"/>
              </a:solidFill>
              <a:latin typeface="Courier New" panose="02070309020205020404" pitchFamily="49" charset="0"/>
            </a:endParaRPr>
          </a:p>
          <a:p>
            <a:pPr marL="457200" lvl="1" indent="0">
              <a:buNone/>
            </a:pPr>
            <a:endParaRPr lang="en-US" sz="2600" dirty="0"/>
          </a:p>
          <a:p>
            <a:pPr marL="0" indent="0">
              <a:buNone/>
            </a:pPr>
            <a:endParaRPr lang="en-US" dirty="0"/>
          </a:p>
        </p:txBody>
      </p:sp>
    </p:spTree>
    <p:extLst>
      <p:ext uri="{BB962C8B-B14F-4D97-AF65-F5344CB8AC3E}">
        <p14:creationId xmlns:p14="http://schemas.microsoft.com/office/powerpoint/2010/main" val="57149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A9D47-7A14-4558-9A5B-1F9C12234E86}"/>
              </a:ext>
            </a:extLst>
          </p:cNvPr>
          <p:cNvSpPr>
            <a:spLocks noGrp="1"/>
          </p:cNvSpPr>
          <p:nvPr>
            <p:ph type="title"/>
          </p:nvPr>
        </p:nvSpPr>
        <p:spPr/>
        <p:txBody>
          <a:bodyPr/>
          <a:lstStyle/>
          <a:p>
            <a:r>
              <a:rPr lang="en-US" dirty="0"/>
              <a:t>Directives, Keywords and Expressions</a:t>
            </a:r>
            <a:br>
              <a:rPr lang="en-US" dirty="0"/>
            </a:br>
            <a:r>
              <a:rPr lang="en-US" sz="2400" dirty="0"/>
              <a:t>Terms</a:t>
            </a:r>
          </a:p>
        </p:txBody>
      </p:sp>
      <p:sp>
        <p:nvSpPr>
          <p:cNvPr id="4" name="Content Placeholder 3">
            <a:extLst>
              <a:ext uri="{FF2B5EF4-FFF2-40B4-BE49-F238E27FC236}">
                <a16:creationId xmlns:a16="http://schemas.microsoft.com/office/drawing/2014/main" id="{94AD84D3-1AF6-40BF-A730-09ECA2DB0F0F}"/>
              </a:ext>
            </a:extLst>
          </p:cNvPr>
          <p:cNvSpPr>
            <a:spLocks noGrp="1"/>
          </p:cNvSpPr>
          <p:nvPr>
            <p:ph idx="1"/>
          </p:nvPr>
        </p:nvSpPr>
        <p:spPr>
          <a:xfrm>
            <a:off x="677333" y="2160589"/>
            <a:ext cx="10295467" cy="4697411"/>
          </a:xfrm>
        </p:spPr>
        <p:txBody>
          <a:bodyPr>
            <a:normAutofit lnSpcReduction="10000"/>
          </a:bodyPr>
          <a:lstStyle/>
          <a:p>
            <a:r>
              <a:rPr lang="en-US" sz="2400" dirty="0">
                <a:ea typeface="+mn-lt"/>
                <a:cs typeface="+mn-lt"/>
              </a:rPr>
              <a:t>Directive - A directive describes the policy for a specific policy area.  </a:t>
            </a:r>
          </a:p>
          <a:p>
            <a:pPr marL="457200" lvl="1" indent="0">
              <a:buNone/>
            </a:pPr>
            <a:r>
              <a:rPr lang="en-US" sz="2200" dirty="0">
                <a:ea typeface="+mn-lt"/>
                <a:cs typeface="+mn-lt"/>
              </a:rPr>
              <a:t>For example, the directive used to configure the policy area related to the execution of scripts is 'script-</a:t>
            </a:r>
            <a:r>
              <a:rPr lang="en-US" sz="2200" dirty="0" err="1">
                <a:ea typeface="+mn-lt"/>
                <a:cs typeface="+mn-lt"/>
              </a:rPr>
              <a:t>src</a:t>
            </a:r>
            <a:r>
              <a:rPr lang="en-US" sz="2200" dirty="0">
                <a:ea typeface="+mn-lt"/>
                <a:cs typeface="+mn-lt"/>
              </a:rPr>
              <a:t>'</a:t>
            </a:r>
          </a:p>
          <a:p>
            <a:pPr marL="457200" lvl="1" indent="0">
              <a:buNone/>
            </a:pPr>
            <a:r>
              <a:rPr lang="en-US" sz="2200" dirty="0">
                <a:ea typeface="+mn-lt"/>
                <a:cs typeface="+mn-lt"/>
              </a:rPr>
              <a:t>The directive used to configure the policy area related to style sheets is 'style-</a:t>
            </a:r>
            <a:r>
              <a:rPr lang="en-US" sz="2200" dirty="0" err="1">
                <a:ea typeface="+mn-lt"/>
                <a:cs typeface="+mn-lt"/>
              </a:rPr>
              <a:t>src</a:t>
            </a:r>
            <a:r>
              <a:rPr lang="en-US" sz="2200" dirty="0">
                <a:ea typeface="+mn-lt"/>
                <a:cs typeface="+mn-lt"/>
              </a:rPr>
              <a:t>'.</a:t>
            </a:r>
          </a:p>
          <a:p>
            <a:pPr marL="0" indent="0">
              <a:buNone/>
            </a:pPr>
            <a:endParaRPr lang="en-US" sz="1400" dirty="0">
              <a:ea typeface="+mn-lt"/>
              <a:cs typeface="+mn-lt"/>
            </a:endParaRPr>
          </a:p>
          <a:p>
            <a:pPr>
              <a:buClr>
                <a:srgbClr val="90C226"/>
              </a:buClr>
              <a:defRPr/>
            </a:pPr>
            <a:r>
              <a:rPr kumimoji="0" lang="en-US"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lt"/>
                <a:cs typeface="+mn-lt"/>
              </a:rPr>
              <a:t>Expression - An expression represents a specific policy configuration.  </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lt"/>
              <a:cs typeface="+mn-lt"/>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lt"/>
                <a:cs typeface="+mn-lt"/>
              </a:rPr>
              <a:t>Keyword - </a:t>
            </a:r>
            <a:r>
              <a:rPr kumimoji="0" lang="en-US" sz="24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A keyword is a type of expression, identified with single quotes.</a:t>
            </a:r>
          </a:p>
          <a:p>
            <a:pPr marL="0" indent="0">
              <a:buNone/>
            </a:pPr>
            <a:endParaRPr lang="en-US" sz="300" dirty="0">
              <a:solidFill>
                <a:prstClr val="black">
                  <a:lumMod val="75000"/>
                  <a:lumOff val="25000"/>
                </a:prstClr>
              </a:solidFill>
              <a:latin typeface="Trebuchet MS" panose="020B0603020202020204"/>
            </a:endParaRPr>
          </a:p>
          <a:p>
            <a:pPr marL="0" indent="0">
              <a:buNone/>
            </a:pPr>
            <a:r>
              <a:rPr lang="en-US" sz="1400" dirty="0">
                <a:ea typeface="+mn-lt"/>
                <a:cs typeface="+mn-lt"/>
              </a:rPr>
              <a:t>https://developer.mozilla.org/en-US/docs/Web/HTTP/CSP</a:t>
            </a:r>
          </a:p>
          <a:p>
            <a:endParaRPr lang="en-US" sz="2400" dirty="0">
              <a:solidFill>
                <a:srgbClr val="000000"/>
              </a:solidFill>
              <a:latin typeface="Courier New" panose="02070309020205020404" pitchFamily="49" charset="0"/>
            </a:endParaRPr>
          </a:p>
          <a:p>
            <a:pPr marL="457200" lvl="1" indent="0">
              <a:buNone/>
            </a:pPr>
            <a:endParaRPr lang="en-US" sz="2600" dirty="0"/>
          </a:p>
          <a:p>
            <a:pPr marL="0" indent="0">
              <a:buNone/>
            </a:pPr>
            <a:endParaRPr lang="en-US" dirty="0"/>
          </a:p>
        </p:txBody>
      </p:sp>
    </p:spTree>
    <p:extLst>
      <p:ext uri="{BB962C8B-B14F-4D97-AF65-F5344CB8AC3E}">
        <p14:creationId xmlns:p14="http://schemas.microsoft.com/office/powerpoint/2010/main" val="264767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0950E3-B429-4D90-AB64-459D6E1C8EC7}"/>
              </a:ext>
            </a:extLst>
          </p:cNvPr>
          <p:cNvSpPr>
            <a:spLocks noGrp="1"/>
          </p:cNvSpPr>
          <p:nvPr>
            <p:ph type="title"/>
          </p:nvPr>
        </p:nvSpPr>
        <p:spPr/>
        <p:txBody>
          <a:bodyPr/>
          <a:lstStyle/>
          <a:p>
            <a:r>
              <a:rPr lang="en-US"/>
              <a:t>Origins, Sites, and Domains</a:t>
            </a:r>
          </a:p>
        </p:txBody>
      </p:sp>
    </p:spTree>
    <p:extLst>
      <p:ext uri="{BB962C8B-B14F-4D97-AF65-F5344CB8AC3E}">
        <p14:creationId xmlns:p14="http://schemas.microsoft.com/office/powerpoint/2010/main" val="1014319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A9D47-7A14-4558-9A5B-1F9C12234E86}"/>
              </a:ext>
            </a:extLst>
          </p:cNvPr>
          <p:cNvSpPr>
            <a:spLocks noGrp="1"/>
          </p:cNvSpPr>
          <p:nvPr>
            <p:ph type="title"/>
          </p:nvPr>
        </p:nvSpPr>
        <p:spPr/>
        <p:txBody>
          <a:bodyPr/>
          <a:lstStyle/>
          <a:p>
            <a:r>
              <a:rPr lang="en-US"/>
              <a:t>Directives, Keywords</a:t>
            </a:r>
            <a:r>
              <a:rPr lang="en-US" dirty="0"/>
              <a:t> and Expressions</a:t>
            </a:r>
            <a:br>
              <a:rPr lang="en-US"/>
            </a:br>
            <a:r>
              <a:rPr lang="en-US" sz="2400"/>
              <a:t>Most Used Directives</a:t>
            </a:r>
          </a:p>
        </p:txBody>
      </p:sp>
      <p:sp>
        <p:nvSpPr>
          <p:cNvPr id="4" name="Content Placeholder 3">
            <a:extLst>
              <a:ext uri="{FF2B5EF4-FFF2-40B4-BE49-F238E27FC236}">
                <a16:creationId xmlns:a16="http://schemas.microsoft.com/office/drawing/2014/main" id="{94AD84D3-1AF6-40BF-A730-09ECA2DB0F0F}"/>
              </a:ext>
            </a:extLst>
          </p:cNvPr>
          <p:cNvSpPr>
            <a:spLocks noGrp="1"/>
          </p:cNvSpPr>
          <p:nvPr>
            <p:ph idx="1"/>
          </p:nvPr>
        </p:nvSpPr>
        <p:spPr>
          <a:xfrm>
            <a:off x="677334" y="2160589"/>
            <a:ext cx="8596668" cy="4586440"/>
          </a:xfrm>
        </p:spPr>
        <p:txBody>
          <a:bodyPr>
            <a:noAutofit/>
          </a:bodyPr>
          <a:lstStyle/>
          <a:p>
            <a:r>
              <a:rPr lang="en-US" sz="2400"/>
              <a:t>default-</a:t>
            </a:r>
            <a:r>
              <a:rPr lang="en-US" sz="2400" err="1"/>
              <a:t>src</a:t>
            </a:r>
            <a:r>
              <a:rPr lang="en-US" sz="2400"/>
              <a:t> – Serves as a 'fallback' for other directives not explicitly configured.</a:t>
            </a:r>
          </a:p>
          <a:p>
            <a:pPr marL="457200" lvl="1" indent="0">
              <a:buNone/>
            </a:pPr>
            <a:endParaRPr lang="en-US" sz="2400">
              <a:solidFill>
                <a:srgbClr val="000000"/>
              </a:solidFill>
              <a:latin typeface="Courier New" panose="02070309020205020404" pitchFamily="49" charset="0"/>
            </a:endParaRPr>
          </a:p>
          <a:p>
            <a:pPr marL="457200" lvl="1" indent="0">
              <a:buNone/>
            </a:pPr>
            <a:endParaRPr lang="en-US" sz="2400"/>
          </a:p>
          <a:p>
            <a:r>
              <a:rPr lang="en-US" sz="2400"/>
              <a:t>script-</a:t>
            </a:r>
            <a:r>
              <a:rPr lang="en-US" sz="2400" err="1"/>
              <a:t>src</a:t>
            </a:r>
            <a:r>
              <a:rPr lang="en-US" sz="2400"/>
              <a:t> – Identifies valid sources of JavaScript. </a:t>
            </a:r>
          </a:p>
          <a:p>
            <a:pPr marL="457200" lvl="1" indent="0">
              <a:buNone/>
            </a:pPr>
            <a:endParaRPr lang="en-US" sz="2400"/>
          </a:p>
          <a:p>
            <a:pPr marL="114300" indent="0">
              <a:buNone/>
            </a:pPr>
            <a:endParaRPr lang="en-US" sz="2400"/>
          </a:p>
          <a:p>
            <a:r>
              <a:rPr lang="en-US" sz="2400"/>
              <a:t>style-</a:t>
            </a:r>
            <a:r>
              <a:rPr lang="en-US" sz="2400" err="1"/>
              <a:t>src</a:t>
            </a:r>
            <a:r>
              <a:rPr lang="en-US" sz="2400"/>
              <a:t> - </a:t>
            </a:r>
            <a:r>
              <a:rPr lang="en-US" sz="2400">
                <a:ea typeface="+mn-lt"/>
                <a:cs typeface="+mn-lt"/>
              </a:rPr>
              <a:t>Identifies valid sources of stylesheets.</a:t>
            </a:r>
          </a:p>
          <a:p>
            <a:pPr marL="457200" lvl="1" indent="0">
              <a:buNone/>
            </a:pPr>
            <a:endParaRPr lang="en-US" sz="2400"/>
          </a:p>
        </p:txBody>
      </p:sp>
    </p:spTree>
    <p:extLst>
      <p:ext uri="{BB962C8B-B14F-4D97-AF65-F5344CB8AC3E}">
        <p14:creationId xmlns:p14="http://schemas.microsoft.com/office/powerpoint/2010/main" val="885419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A9D47-7A14-4558-9A5B-1F9C12234E86}"/>
              </a:ext>
            </a:extLst>
          </p:cNvPr>
          <p:cNvSpPr>
            <a:spLocks noGrp="1"/>
          </p:cNvSpPr>
          <p:nvPr>
            <p:ph type="title"/>
          </p:nvPr>
        </p:nvSpPr>
        <p:spPr/>
        <p:txBody>
          <a:bodyPr/>
          <a:lstStyle/>
          <a:p>
            <a:r>
              <a:rPr lang="en-US"/>
              <a:t>Directives, Keywords</a:t>
            </a:r>
            <a:r>
              <a:rPr lang="en-US" dirty="0"/>
              <a:t> and Expressions</a:t>
            </a:r>
            <a:br>
              <a:rPr lang="en-US"/>
            </a:br>
            <a:r>
              <a:rPr lang="en-US" sz="2400"/>
              <a:t>Most Used Directives, continued</a:t>
            </a:r>
          </a:p>
        </p:txBody>
      </p:sp>
      <p:sp>
        <p:nvSpPr>
          <p:cNvPr id="4" name="Content Placeholder 3">
            <a:extLst>
              <a:ext uri="{FF2B5EF4-FFF2-40B4-BE49-F238E27FC236}">
                <a16:creationId xmlns:a16="http://schemas.microsoft.com/office/drawing/2014/main" id="{94AD84D3-1AF6-40BF-A730-09ECA2DB0F0F}"/>
              </a:ext>
            </a:extLst>
          </p:cNvPr>
          <p:cNvSpPr>
            <a:spLocks noGrp="1"/>
          </p:cNvSpPr>
          <p:nvPr>
            <p:ph idx="1"/>
          </p:nvPr>
        </p:nvSpPr>
        <p:spPr>
          <a:xfrm>
            <a:off x="677334" y="2160589"/>
            <a:ext cx="8596668" cy="4586440"/>
          </a:xfrm>
        </p:spPr>
        <p:txBody>
          <a:bodyPr>
            <a:normAutofit fontScale="92500" lnSpcReduction="20000"/>
          </a:bodyPr>
          <a:lstStyle/>
          <a:p>
            <a:r>
              <a:rPr lang="en-US" sz="2600">
                <a:ea typeface="+mn-lt"/>
                <a:cs typeface="+mn-lt"/>
              </a:rPr>
              <a:t>font-</a:t>
            </a:r>
            <a:r>
              <a:rPr lang="en-US" sz="2600" err="1">
                <a:ea typeface="+mn-lt"/>
                <a:cs typeface="+mn-lt"/>
              </a:rPr>
              <a:t>src</a:t>
            </a:r>
            <a:r>
              <a:rPr lang="en-US" sz="2600"/>
              <a:t> – Identifies valid sources of fonts</a:t>
            </a:r>
            <a:endParaRPr lang="en-US" sz="2600" u="sng">
              <a:latin typeface="Consolas"/>
            </a:endParaRPr>
          </a:p>
          <a:p>
            <a:pPr marL="457200" lvl="1" indent="0">
              <a:buNone/>
            </a:pPr>
            <a:r>
              <a:rPr lang="en-US" sz="2600" b="1">
                <a:solidFill>
                  <a:srgbClr val="0080FF"/>
                </a:solidFill>
                <a:latin typeface="Courier New" panose="02070309020205020404" pitchFamily="49" charset="0"/>
              </a:rPr>
              <a:t>	</a:t>
            </a:r>
            <a:endParaRPr lang="en-US" sz="2600">
              <a:solidFill>
                <a:srgbClr val="000000"/>
              </a:solidFill>
              <a:latin typeface="Courier New" panose="02070309020205020404" pitchFamily="49" charset="0"/>
            </a:endParaRPr>
          </a:p>
          <a:p>
            <a:pPr marL="457200" lvl="1" indent="0">
              <a:buNone/>
            </a:pPr>
            <a:endParaRPr lang="en-US" sz="2600"/>
          </a:p>
          <a:p>
            <a:r>
              <a:rPr lang="en-US" sz="2600" err="1"/>
              <a:t>img-src</a:t>
            </a:r>
            <a:r>
              <a:rPr lang="en-US" sz="2600"/>
              <a:t> - </a:t>
            </a:r>
            <a:r>
              <a:rPr lang="en-US" sz="2600">
                <a:ea typeface="+mn-lt"/>
                <a:cs typeface="+mn-lt"/>
              </a:rPr>
              <a:t>Identifies valid sources of images and favicons</a:t>
            </a:r>
            <a:endParaRPr lang="en-US" sz="2600"/>
          </a:p>
          <a:p>
            <a:pPr marL="457200" lvl="1" indent="0">
              <a:buNone/>
            </a:pPr>
            <a:r>
              <a:rPr lang="en-US" sz="2600" b="1">
                <a:solidFill>
                  <a:srgbClr val="0080FF"/>
                </a:solidFill>
                <a:latin typeface="Courier New" panose="02070309020205020404" pitchFamily="49" charset="0"/>
              </a:rPr>
              <a:t>	</a:t>
            </a:r>
            <a:endParaRPr lang="en-US" sz="2600">
              <a:solidFill>
                <a:srgbClr val="000000"/>
              </a:solidFill>
              <a:latin typeface="Courier New" panose="02070309020205020404" pitchFamily="49" charset="0"/>
            </a:endParaRPr>
          </a:p>
          <a:p>
            <a:pPr marL="457200" lvl="1" indent="0">
              <a:buNone/>
            </a:pPr>
            <a:endParaRPr lang="en-US" sz="2600">
              <a:solidFill>
                <a:srgbClr val="000000"/>
              </a:solidFill>
              <a:latin typeface="Courier New" panose="02070309020205020404" pitchFamily="49" charset="0"/>
            </a:endParaRPr>
          </a:p>
          <a:p>
            <a:r>
              <a:rPr lang="en-US" sz="2600"/>
              <a:t>base-</a:t>
            </a:r>
            <a:r>
              <a:rPr lang="en-US" sz="2600" err="1"/>
              <a:t>uri</a:t>
            </a:r>
            <a:r>
              <a:rPr lang="en-US" sz="2600"/>
              <a:t> – Restricts URLs that can be used in a document’s &lt;base&gt; element</a:t>
            </a:r>
            <a:r>
              <a:rPr lang="en-US" sz="3000"/>
              <a:t>. </a:t>
            </a:r>
            <a:r>
              <a:rPr lang="en-US" sz="3000" dirty="0"/>
              <a:t>[[[Clear Commerce example]]]</a:t>
            </a:r>
            <a:endParaRPr lang="en-US" sz="3000"/>
          </a:p>
          <a:p>
            <a:pPr marL="0" indent="0">
              <a:buNone/>
            </a:pPr>
            <a:endParaRPr lang="en-US" sz="3000"/>
          </a:p>
          <a:p>
            <a:pPr marL="0" indent="0">
              <a:buNone/>
            </a:pPr>
            <a:r>
              <a:rPr lang="en-US" sz="2300"/>
              <a:t>	</a:t>
            </a:r>
            <a:r>
              <a:rPr lang="en-US" sz="1900"/>
              <a:t>https://apimirror.com/http/headers/content-security-policy/base-uri</a:t>
            </a:r>
          </a:p>
          <a:p>
            <a:pPr marL="0" indent="0">
              <a:buNone/>
            </a:pPr>
            <a:r>
              <a:rPr lang="en-US" sz="3000" b="1">
                <a:solidFill>
                  <a:srgbClr val="0080FF"/>
                </a:solidFill>
                <a:latin typeface="Courier New" panose="02070309020205020404" pitchFamily="49" charset="0"/>
              </a:rPr>
              <a:t>		</a:t>
            </a:r>
            <a:endParaRPr lang="en-US" sz="2600"/>
          </a:p>
          <a:p>
            <a:endParaRPr lang="en-US"/>
          </a:p>
        </p:txBody>
      </p:sp>
    </p:spTree>
    <p:extLst>
      <p:ext uri="{BB962C8B-B14F-4D97-AF65-F5344CB8AC3E}">
        <p14:creationId xmlns:p14="http://schemas.microsoft.com/office/powerpoint/2010/main" val="3595111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D6B60847-BF33-4756-812A-C7615392706B}"/>
              </a:ext>
            </a:extLst>
          </p:cNvPr>
          <p:cNvPicPr>
            <a:picLocks noChangeAspect="1"/>
          </p:cNvPicPr>
          <p:nvPr/>
        </p:nvPicPr>
        <p:blipFill>
          <a:blip r:embed="rId3"/>
          <a:stretch>
            <a:fillRect/>
          </a:stretch>
        </p:blipFill>
        <p:spPr>
          <a:xfrm>
            <a:off x="254909" y="885686"/>
            <a:ext cx="10688542" cy="5753903"/>
          </a:xfrm>
          <a:prstGeom prst="rect">
            <a:avLst/>
          </a:prstGeom>
          <a:ln>
            <a:solidFill>
              <a:schemeClr val="accent1"/>
            </a:solidFill>
          </a:ln>
        </p:spPr>
      </p:pic>
    </p:spTree>
    <p:extLst>
      <p:ext uri="{BB962C8B-B14F-4D97-AF65-F5344CB8AC3E}">
        <p14:creationId xmlns:p14="http://schemas.microsoft.com/office/powerpoint/2010/main" val="2906849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A3C9BB14-E242-45C2-ABB1-DB08AE197C98}"/>
              </a:ext>
            </a:extLst>
          </p:cNvPr>
          <p:cNvPicPr>
            <a:picLocks noChangeAspect="1"/>
          </p:cNvPicPr>
          <p:nvPr/>
        </p:nvPicPr>
        <p:blipFill>
          <a:blip r:embed="rId3"/>
          <a:stretch>
            <a:fillRect/>
          </a:stretch>
        </p:blipFill>
        <p:spPr>
          <a:xfrm>
            <a:off x="259609" y="881658"/>
            <a:ext cx="10688542" cy="5753903"/>
          </a:xfrm>
          <a:prstGeom prst="rect">
            <a:avLst/>
          </a:prstGeom>
          <a:ln>
            <a:solidFill>
              <a:schemeClr val="accent1"/>
            </a:solidFill>
          </a:ln>
        </p:spPr>
      </p:pic>
    </p:spTree>
    <p:extLst>
      <p:ext uri="{BB962C8B-B14F-4D97-AF65-F5344CB8AC3E}">
        <p14:creationId xmlns:p14="http://schemas.microsoft.com/office/powerpoint/2010/main" val="2859955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A9D47-7A14-4558-9A5B-1F9C12234E86}"/>
              </a:ext>
            </a:extLst>
          </p:cNvPr>
          <p:cNvSpPr>
            <a:spLocks noGrp="1"/>
          </p:cNvSpPr>
          <p:nvPr>
            <p:ph type="title"/>
          </p:nvPr>
        </p:nvSpPr>
        <p:spPr/>
        <p:txBody>
          <a:bodyPr/>
          <a:lstStyle/>
          <a:p>
            <a:r>
              <a:rPr lang="en-US"/>
              <a:t>Directives, Keywords</a:t>
            </a:r>
            <a:r>
              <a:rPr lang="en-US" dirty="0"/>
              <a:t> and Expressions</a:t>
            </a:r>
            <a:br>
              <a:rPr lang="en-US"/>
            </a:br>
            <a:r>
              <a:rPr lang="en-US" sz="2400"/>
              <a:t>Keywords</a:t>
            </a:r>
          </a:p>
        </p:txBody>
      </p:sp>
      <p:sp>
        <p:nvSpPr>
          <p:cNvPr id="4" name="Content Placeholder 3">
            <a:extLst>
              <a:ext uri="{FF2B5EF4-FFF2-40B4-BE49-F238E27FC236}">
                <a16:creationId xmlns:a16="http://schemas.microsoft.com/office/drawing/2014/main" id="{94AD84D3-1AF6-40BF-A730-09ECA2DB0F0F}"/>
              </a:ext>
            </a:extLst>
          </p:cNvPr>
          <p:cNvSpPr>
            <a:spLocks noGrp="1"/>
          </p:cNvSpPr>
          <p:nvPr>
            <p:ph idx="1"/>
          </p:nvPr>
        </p:nvSpPr>
        <p:spPr>
          <a:xfrm>
            <a:off x="677333" y="2160589"/>
            <a:ext cx="10295467" cy="4506541"/>
          </a:xfrm>
        </p:spPr>
        <p:txBody>
          <a:bodyPr>
            <a:normAutofit/>
          </a:bodyPr>
          <a:lstStyle/>
          <a:p>
            <a:r>
              <a:rPr lang="en-US" sz="2400">
                <a:ea typeface="+mn-lt"/>
                <a:cs typeface="+mn-lt"/>
              </a:rPr>
              <a:t>none - All resources will be blocked for a directive</a:t>
            </a:r>
          </a:p>
          <a:p>
            <a:pPr marL="914400" lvl="2" indent="0">
              <a:buNone/>
            </a:pPr>
            <a:r>
              <a:rPr lang="en-US" sz="2400" b="1">
                <a:solidFill>
                  <a:srgbClr val="0080FF"/>
                </a:solidFill>
                <a:latin typeface="Courier New" panose="02070309020205020404" pitchFamily="49" charset="0"/>
              </a:rPr>
              <a:t>script-</a:t>
            </a:r>
            <a:r>
              <a:rPr lang="en-US" sz="2400" b="1" err="1">
                <a:solidFill>
                  <a:srgbClr val="0080FF"/>
                </a:solidFill>
                <a:latin typeface="Courier New" panose="02070309020205020404" pitchFamily="49" charset="0"/>
              </a:rPr>
              <a:t>src</a:t>
            </a:r>
            <a:r>
              <a:rPr lang="en-US" sz="2400">
                <a:solidFill>
                  <a:srgbClr val="000000"/>
                </a:solidFill>
                <a:latin typeface="Courier New" panose="02070309020205020404" pitchFamily="49" charset="0"/>
              </a:rPr>
              <a:t> '</a:t>
            </a:r>
            <a:r>
              <a:rPr lang="en-US" sz="2400">
                <a:solidFill>
                  <a:srgbClr val="FF0000"/>
                </a:solidFill>
                <a:latin typeface="Courier New" panose="02070309020205020404" pitchFamily="49" charset="0"/>
              </a:rPr>
              <a:t>none</a:t>
            </a:r>
            <a:r>
              <a:rPr lang="en-US" sz="2400">
                <a:solidFill>
                  <a:srgbClr val="000000"/>
                </a:solidFill>
                <a:latin typeface="Courier New" panose="02070309020205020404" pitchFamily="49" charset="0"/>
              </a:rPr>
              <a:t>'</a:t>
            </a:r>
            <a:r>
              <a:rPr lang="en-US" sz="2400" b="1">
                <a:solidFill>
                  <a:srgbClr val="0080FF"/>
                </a:solidFill>
                <a:latin typeface="Courier New" panose="02070309020205020404" pitchFamily="49" charset="0"/>
              </a:rPr>
              <a:t>; style-</a:t>
            </a:r>
            <a:r>
              <a:rPr lang="en-US" sz="2400" b="1" err="1">
                <a:solidFill>
                  <a:srgbClr val="0080FF"/>
                </a:solidFill>
                <a:latin typeface="Courier New" panose="02070309020205020404" pitchFamily="49" charset="0"/>
              </a:rPr>
              <a:t>src</a:t>
            </a:r>
            <a:r>
              <a:rPr lang="en-US" sz="2400">
                <a:solidFill>
                  <a:srgbClr val="000000"/>
                </a:solidFill>
                <a:latin typeface="Courier New" panose="02070309020205020404" pitchFamily="49" charset="0"/>
              </a:rPr>
              <a:t> '</a:t>
            </a:r>
            <a:r>
              <a:rPr lang="en-US" sz="2400">
                <a:solidFill>
                  <a:srgbClr val="FF0000"/>
                </a:solidFill>
                <a:latin typeface="Courier New" panose="02070309020205020404" pitchFamily="49" charset="0"/>
              </a:rPr>
              <a:t>none</a:t>
            </a:r>
            <a:r>
              <a:rPr lang="en-US" sz="2400">
                <a:solidFill>
                  <a:srgbClr val="000000"/>
                </a:solidFill>
                <a:latin typeface="Courier New" panose="02070309020205020404" pitchFamily="49" charset="0"/>
              </a:rPr>
              <a:t>'</a:t>
            </a:r>
            <a:endParaRPr lang="en-US" sz="2400"/>
          </a:p>
          <a:p>
            <a:pPr lvl="1"/>
            <a:endParaRPr lang="en-US" sz="2400">
              <a:ea typeface="+mn-lt"/>
              <a:cs typeface="+mn-lt"/>
            </a:endParaRPr>
          </a:p>
          <a:p>
            <a:r>
              <a:rPr lang="en-US" sz="2400"/>
              <a:t>self – Resources will be allowed from the same origin for a directive</a:t>
            </a:r>
          </a:p>
          <a:p>
            <a:pPr marL="914400" lvl="2" indent="0">
              <a:buNone/>
            </a:pPr>
            <a:r>
              <a:rPr lang="en-US" sz="2400" b="1">
                <a:solidFill>
                  <a:srgbClr val="0080FF"/>
                </a:solidFill>
                <a:latin typeface="Courier New" panose="02070309020205020404" pitchFamily="49" charset="0"/>
              </a:rPr>
              <a:t>script-</a:t>
            </a:r>
            <a:r>
              <a:rPr lang="en-US" sz="2400" b="1" err="1">
                <a:solidFill>
                  <a:srgbClr val="0080FF"/>
                </a:solidFill>
                <a:latin typeface="Courier New" panose="02070309020205020404" pitchFamily="49" charset="0"/>
              </a:rPr>
              <a:t>src</a:t>
            </a:r>
            <a:r>
              <a:rPr lang="en-US" sz="2400">
                <a:solidFill>
                  <a:srgbClr val="000000"/>
                </a:solidFill>
                <a:latin typeface="Courier New" panose="02070309020205020404" pitchFamily="49" charset="0"/>
              </a:rPr>
              <a:t> '</a:t>
            </a:r>
            <a:r>
              <a:rPr lang="en-US" sz="2400" dirty="0">
                <a:solidFill>
                  <a:srgbClr val="FF0000"/>
                </a:solidFill>
                <a:latin typeface="Courier New" panose="02070309020205020404" pitchFamily="49" charset="0"/>
              </a:rPr>
              <a:t>self</a:t>
            </a:r>
            <a:r>
              <a:rPr lang="en-US" sz="2400">
                <a:solidFill>
                  <a:srgbClr val="000000"/>
                </a:solidFill>
                <a:latin typeface="Courier New" panose="02070309020205020404" pitchFamily="49" charset="0"/>
              </a:rPr>
              <a:t>'</a:t>
            </a:r>
            <a:r>
              <a:rPr lang="en-US" sz="2400" b="1">
                <a:solidFill>
                  <a:srgbClr val="0080FF"/>
                </a:solidFill>
                <a:latin typeface="Courier New" panose="02070309020205020404" pitchFamily="49" charset="0"/>
              </a:rPr>
              <a:t>; style-</a:t>
            </a:r>
            <a:r>
              <a:rPr lang="en-US" sz="2400" b="1" err="1">
                <a:solidFill>
                  <a:srgbClr val="0080FF"/>
                </a:solidFill>
                <a:latin typeface="Courier New" panose="02070309020205020404" pitchFamily="49" charset="0"/>
              </a:rPr>
              <a:t>src</a:t>
            </a:r>
            <a:r>
              <a:rPr lang="en-US" sz="2400">
                <a:solidFill>
                  <a:srgbClr val="000000"/>
                </a:solidFill>
                <a:latin typeface="Courier New" panose="02070309020205020404" pitchFamily="49" charset="0"/>
              </a:rPr>
              <a:t> '</a:t>
            </a:r>
            <a:r>
              <a:rPr lang="en-US" sz="2400" dirty="0">
                <a:solidFill>
                  <a:srgbClr val="FF0000"/>
                </a:solidFill>
                <a:latin typeface="Courier New" panose="02070309020205020404" pitchFamily="49" charset="0"/>
              </a:rPr>
              <a:t>self</a:t>
            </a:r>
            <a:r>
              <a:rPr lang="en-US" sz="2400">
                <a:solidFill>
                  <a:srgbClr val="000000"/>
                </a:solidFill>
                <a:latin typeface="Courier New" panose="02070309020205020404" pitchFamily="49" charset="0"/>
              </a:rPr>
              <a:t>'</a:t>
            </a:r>
          </a:p>
          <a:p>
            <a:pPr marL="457200" lvl="1" indent="0">
              <a:buNone/>
            </a:pPr>
            <a:endParaRPr lang="en-US" sz="2600"/>
          </a:p>
          <a:p>
            <a:pPr marL="0" indent="0">
              <a:buNone/>
            </a:pPr>
            <a:endParaRPr lang="en-US"/>
          </a:p>
        </p:txBody>
      </p:sp>
    </p:spTree>
    <p:extLst>
      <p:ext uri="{BB962C8B-B14F-4D97-AF65-F5344CB8AC3E}">
        <p14:creationId xmlns:p14="http://schemas.microsoft.com/office/powerpoint/2010/main" val="1663479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A3C9BB14-E242-45C2-ABB1-DB08AE197C98}"/>
              </a:ext>
            </a:extLst>
          </p:cNvPr>
          <p:cNvPicPr>
            <a:picLocks noChangeAspect="1"/>
          </p:cNvPicPr>
          <p:nvPr/>
        </p:nvPicPr>
        <p:blipFill>
          <a:blip r:embed="rId3"/>
          <a:stretch>
            <a:fillRect/>
          </a:stretch>
        </p:blipFill>
        <p:spPr>
          <a:xfrm>
            <a:off x="259609" y="881658"/>
            <a:ext cx="10688542" cy="5753903"/>
          </a:xfrm>
          <a:prstGeom prst="rect">
            <a:avLst/>
          </a:prstGeom>
          <a:ln>
            <a:solidFill>
              <a:schemeClr val="accent1"/>
            </a:solidFill>
          </a:ln>
        </p:spPr>
      </p:pic>
    </p:spTree>
    <p:extLst>
      <p:ext uri="{BB962C8B-B14F-4D97-AF65-F5344CB8AC3E}">
        <p14:creationId xmlns:p14="http://schemas.microsoft.com/office/powerpoint/2010/main" val="11459914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506F38A8-822D-451A-A18D-D4AD3B89E4FD}"/>
              </a:ext>
            </a:extLst>
          </p:cNvPr>
          <p:cNvPicPr>
            <a:picLocks noChangeAspect="1"/>
          </p:cNvPicPr>
          <p:nvPr/>
        </p:nvPicPr>
        <p:blipFill>
          <a:blip r:embed="rId3"/>
          <a:stretch>
            <a:fillRect/>
          </a:stretch>
        </p:blipFill>
        <p:spPr>
          <a:xfrm>
            <a:off x="270736" y="878949"/>
            <a:ext cx="10688542" cy="5753903"/>
          </a:xfrm>
          <a:prstGeom prst="rect">
            <a:avLst/>
          </a:prstGeom>
          <a:ln>
            <a:solidFill>
              <a:schemeClr val="accent1"/>
            </a:solidFill>
          </a:ln>
        </p:spPr>
      </p:pic>
      <p:pic>
        <p:nvPicPr>
          <p:cNvPr id="5" name="Picture 4" descr="Text&#10;&#10;Description automatically generated">
            <a:extLst>
              <a:ext uri="{FF2B5EF4-FFF2-40B4-BE49-F238E27FC236}">
                <a16:creationId xmlns:a16="http://schemas.microsoft.com/office/drawing/2014/main" id="{058D7BF2-FF1C-4A9C-B8B9-F4A93DBA728A}"/>
              </a:ext>
            </a:extLst>
          </p:cNvPr>
          <p:cNvPicPr>
            <a:picLocks noChangeAspect="1"/>
          </p:cNvPicPr>
          <p:nvPr/>
        </p:nvPicPr>
        <p:blipFill>
          <a:blip r:embed="rId4"/>
          <a:stretch>
            <a:fillRect/>
          </a:stretch>
        </p:blipFill>
        <p:spPr>
          <a:xfrm>
            <a:off x="270736" y="878948"/>
            <a:ext cx="10688542" cy="5753903"/>
          </a:xfrm>
          <a:prstGeom prst="rect">
            <a:avLst/>
          </a:prstGeom>
          <a:ln>
            <a:solidFill>
              <a:schemeClr val="accent1"/>
            </a:solidFill>
          </a:ln>
        </p:spPr>
      </p:pic>
    </p:spTree>
    <p:extLst>
      <p:ext uri="{BB962C8B-B14F-4D97-AF65-F5344CB8AC3E}">
        <p14:creationId xmlns:p14="http://schemas.microsoft.com/office/powerpoint/2010/main" val="561186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A9D47-7A14-4558-9A5B-1F9C12234E86}"/>
              </a:ext>
            </a:extLst>
          </p:cNvPr>
          <p:cNvSpPr>
            <a:spLocks noGrp="1"/>
          </p:cNvSpPr>
          <p:nvPr>
            <p:ph type="title"/>
          </p:nvPr>
        </p:nvSpPr>
        <p:spPr/>
        <p:txBody>
          <a:bodyPr/>
          <a:lstStyle/>
          <a:p>
            <a:r>
              <a:rPr lang="en-US"/>
              <a:t>Directives, Keywords</a:t>
            </a:r>
            <a:r>
              <a:rPr lang="en-US" dirty="0"/>
              <a:t> and Expressions</a:t>
            </a:r>
            <a:br>
              <a:rPr lang="en-US"/>
            </a:br>
            <a:r>
              <a:rPr lang="en-US" sz="2400"/>
              <a:t>Keywords</a:t>
            </a:r>
          </a:p>
        </p:txBody>
      </p:sp>
      <p:sp>
        <p:nvSpPr>
          <p:cNvPr id="4" name="Content Placeholder 3">
            <a:extLst>
              <a:ext uri="{FF2B5EF4-FFF2-40B4-BE49-F238E27FC236}">
                <a16:creationId xmlns:a16="http://schemas.microsoft.com/office/drawing/2014/main" id="{94AD84D3-1AF6-40BF-A730-09ECA2DB0F0F}"/>
              </a:ext>
            </a:extLst>
          </p:cNvPr>
          <p:cNvSpPr>
            <a:spLocks noGrp="1"/>
          </p:cNvSpPr>
          <p:nvPr>
            <p:ph idx="1"/>
          </p:nvPr>
        </p:nvSpPr>
        <p:spPr>
          <a:xfrm>
            <a:off x="677333" y="2160589"/>
            <a:ext cx="10295467" cy="4506541"/>
          </a:xfrm>
        </p:spPr>
        <p:txBody>
          <a:bodyPr>
            <a:normAutofit/>
          </a:bodyPr>
          <a:lstStyle/>
          <a:p>
            <a:r>
              <a:rPr lang="en-US" sz="2400"/>
              <a:t>nonce - A one-time identifier used to whitelist scripts</a:t>
            </a:r>
          </a:p>
          <a:p>
            <a:pPr marL="914400" lvl="2" indent="0">
              <a:buNone/>
            </a:pPr>
            <a:r>
              <a:rPr lang="en-US" sz="2400" b="1">
                <a:solidFill>
                  <a:srgbClr val="0080FF"/>
                </a:solidFill>
                <a:latin typeface="Courier New" panose="02070309020205020404" pitchFamily="49" charset="0"/>
              </a:rPr>
              <a:t>script-</a:t>
            </a:r>
            <a:r>
              <a:rPr lang="en-US" sz="2400" b="1" err="1">
                <a:solidFill>
                  <a:srgbClr val="0080FF"/>
                </a:solidFill>
                <a:latin typeface="Courier New" panose="02070309020205020404" pitchFamily="49" charset="0"/>
              </a:rPr>
              <a:t>src</a:t>
            </a:r>
            <a:r>
              <a:rPr lang="en-US" sz="2400">
                <a:solidFill>
                  <a:srgbClr val="000000"/>
                </a:solidFill>
                <a:latin typeface="Courier New" panose="02070309020205020404" pitchFamily="49" charset="0"/>
              </a:rPr>
              <a:t> '</a:t>
            </a:r>
            <a:r>
              <a:rPr lang="en-US" sz="2400">
                <a:solidFill>
                  <a:srgbClr val="FF0000"/>
                </a:solidFill>
                <a:latin typeface="Courier New" panose="02070309020205020404" pitchFamily="49" charset="0"/>
              </a:rPr>
              <a:t>self</a:t>
            </a:r>
            <a:r>
              <a:rPr lang="en-US" sz="2400">
                <a:solidFill>
                  <a:srgbClr val="000000"/>
                </a:solidFill>
                <a:latin typeface="Courier New" panose="02070309020205020404" pitchFamily="49" charset="0"/>
              </a:rPr>
              <a:t>' '</a:t>
            </a:r>
            <a:r>
              <a:rPr lang="en-US" sz="2400" b="1">
                <a:solidFill>
                  <a:srgbClr val="FF0000"/>
                </a:solidFill>
                <a:latin typeface="Courier New" panose="02070309020205020404" pitchFamily="49" charset="0"/>
              </a:rPr>
              <a:t>nonce-</a:t>
            </a:r>
            <a:r>
              <a:rPr lang="en-US" sz="2400" b="1" err="1">
                <a:solidFill>
                  <a:srgbClr val="FF0000"/>
                </a:solidFill>
                <a:latin typeface="Courier New" panose="02070309020205020404" pitchFamily="49" charset="0"/>
              </a:rPr>
              <a:t>ilgdgbnvbEDiFwjpvXbO</a:t>
            </a:r>
            <a:r>
              <a:rPr lang="en-US" sz="2400">
                <a:solidFill>
                  <a:srgbClr val="000000"/>
                </a:solidFill>
                <a:latin typeface="Courier New" panose="02070309020205020404" pitchFamily="49" charset="0"/>
              </a:rPr>
              <a:t>'</a:t>
            </a:r>
            <a:endParaRPr lang="en-US" sz="2400"/>
          </a:p>
          <a:p>
            <a:pPr lvl="1"/>
            <a:endParaRPr lang="en-US" sz="2400"/>
          </a:p>
          <a:p>
            <a:r>
              <a:rPr lang="en-US" sz="2400"/>
              <a:t>sha256 - A hash used to whitelist scripts</a:t>
            </a:r>
          </a:p>
          <a:p>
            <a:pPr marL="914400" lvl="2" indent="0">
              <a:buNone/>
            </a:pPr>
            <a:r>
              <a:rPr lang="en-US" sz="2400" b="1">
                <a:solidFill>
                  <a:srgbClr val="0080FF"/>
                </a:solidFill>
                <a:latin typeface="Courier New" panose="02070309020205020404" pitchFamily="49" charset="0"/>
              </a:rPr>
              <a:t>script-</a:t>
            </a:r>
            <a:r>
              <a:rPr lang="en-US" sz="2400" b="1" err="1">
                <a:solidFill>
                  <a:srgbClr val="0080FF"/>
                </a:solidFill>
                <a:latin typeface="Courier New" panose="02070309020205020404" pitchFamily="49" charset="0"/>
              </a:rPr>
              <a:t>src</a:t>
            </a:r>
            <a:r>
              <a:rPr lang="en-US" sz="2400">
                <a:solidFill>
                  <a:srgbClr val="000000"/>
                </a:solidFill>
                <a:latin typeface="Courier New" panose="02070309020205020404" pitchFamily="49" charset="0"/>
              </a:rPr>
              <a:t> '</a:t>
            </a:r>
            <a:r>
              <a:rPr lang="en-US" sz="2400">
                <a:solidFill>
                  <a:srgbClr val="FF0000"/>
                </a:solidFill>
                <a:latin typeface="Courier New" panose="02070309020205020404" pitchFamily="49" charset="0"/>
              </a:rPr>
              <a:t>self</a:t>
            </a:r>
            <a:r>
              <a:rPr lang="en-US" sz="2400">
                <a:solidFill>
                  <a:srgbClr val="000000"/>
                </a:solidFill>
                <a:latin typeface="Courier New" panose="02070309020205020404" pitchFamily="49" charset="0"/>
              </a:rPr>
              <a:t>' '</a:t>
            </a:r>
            <a:r>
              <a:rPr lang="en-US" sz="2400" b="1">
                <a:solidFill>
                  <a:srgbClr val="FF0000"/>
                </a:solidFill>
                <a:latin typeface="Courier New" panose="02070309020205020404" pitchFamily="49" charset="0"/>
              </a:rPr>
              <a:t>sha256-vtOwtCfiL2B+TrRWnLTdfTIr7KTaqohZywH93jHLSGw=</a:t>
            </a:r>
            <a:r>
              <a:rPr lang="en-US" sz="2400">
                <a:solidFill>
                  <a:srgbClr val="000000"/>
                </a:solidFill>
                <a:latin typeface="Courier New" panose="02070309020205020404" pitchFamily="49" charset="0"/>
              </a:rPr>
              <a:t>'</a:t>
            </a:r>
            <a:endParaRPr lang="en-US" sz="2400" b="1">
              <a:solidFill>
                <a:srgbClr val="FF0000"/>
              </a:solidFill>
              <a:latin typeface="Courier New" panose="02070309020205020404" pitchFamily="49" charset="0"/>
            </a:endParaRPr>
          </a:p>
          <a:p>
            <a:pPr lvl="2"/>
            <a:endParaRPr lang="en-US" sz="2400"/>
          </a:p>
          <a:p>
            <a:pPr marL="914400" lvl="2" indent="0">
              <a:buNone/>
            </a:pPr>
            <a:endParaRPr lang="en-US" sz="2400"/>
          </a:p>
          <a:p>
            <a:endParaRPr lang="en-US"/>
          </a:p>
        </p:txBody>
      </p:sp>
    </p:spTree>
    <p:extLst>
      <p:ext uri="{BB962C8B-B14F-4D97-AF65-F5344CB8AC3E}">
        <p14:creationId xmlns:p14="http://schemas.microsoft.com/office/powerpoint/2010/main" val="993196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A3C9BB14-E242-45C2-ABB1-DB08AE197C98}"/>
              </a:ext>
            </a:extLst>
          </p:cNvPr>
          <p:cNvPicPr>
            <a:picLocks noChangeAspect="1"/>
          </p:cNvPicPr>
          <p:nvPr/>
        </p:nvPicPr>
        <p:blipFill>
          <a:blip r:embed="rId3"/>
          <a:stretch>
            <a:fillRect/>
          </a:stretch>
        </p:blipFill>
        <p:spPr>
          <a:xfrm>
            <a:off x="259609" y="862407"/>
            <a:ext cx="10688542" cy="5753903"/>
          </a:xfrm>
          <a:prstGeom prst="rect">
            <a:avLst/>
          </a:prstGeom>
          <a:ln>
            <a:solidFill>
              <a:schemeClr val="accent1"/>
            </a:solidFill>
          </a:ln>
        </p:spPr>
      </p:pic>
    </p:spTree>
    <p:extLst>
      <p:ext uri="{BB962C8B-B14F-4D97-AF65-F5344CB8AC3E}">
        <p14:creationId xmlns:p14="http://schemas.microsoft.com/office/powerpoint/2010/main" val="4018419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with medium confidence">
            <a:extLst>
              <a:ext uri="{FF2B5EF4-FFF2-40B4-BE49-F238E27FC236}">
                <a16:creationId xmlns:a16="http://schemas.microsoft.com/office/drawing/2014/main" id="{A193C33D-9E6E-4191-AE6E-0833CCB2E661}"/>
              </a:ext>
            </a:extLst>
          </p:cNvPr>
          <p:cNvPicPr>
            <a:picLocks noChangeAspect="1"/>
          </p:cNvPicPr>
          <p:nvPr/>
        </p:nvPicPr>
        <p:blipFill>
          <a:blip r:embed="rId3"/>
          <a:stretch>
            <a:fillRect/>
          </a:stretch>
        </p:blipFill>
        <p:spPr>
          <a:xfrm>
            <a:off x="260841" y="869681"/>
            <a:ext cx="10688542" cy="5753903"/>
          </a:xfrm>
          <a:prstGeom prst="rect">
            <a:avLst/>
          </a:prstGeom>
          <a:ln>
            <a:solidFill>
              <a:schemeClr val="accent1"/>
            </a:solidFill>
          </a:ln>
        </p:spPr>
      </p:pic>
    </p:spTree>
    <p:extLst>
      <p:ext uri="{BB962C8B-B14F-4D97-AF65-F5344CB8AC3E}">
        <p14:creationId xmlns:p14="http://schemas.microsoft.com/office/powerpoint/2010/main" val="351732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ABA9D47-7A14-4558-9A5B-1F9C12234E86}"/>
              </a:ext>
            </a:extLst>
          </p:cNvPr>
          <p:cNvSpPr>
            <a:spLocks noGrp="1"/>
          </p:cNvSpPr>
          <p:nvPr>
            <p:ph type="title"/>
          </p:nvPr>
        </p:nvSpPr>
        <p:spPr>
          <a:xfrm>
            <a:off x="652481" y="1382486"/>
            <a:ext cx="3547581" cy="4093028"/>
          </a:xfrm>
        </p:spPr>
        <p:txBody>
          <a:bodyPr anchor="ctr">
            <a:normAutofit/>
          </a:bodyPr>
          <a:lstStyle/>
          <a:p>
            <a:r>
              <a:rPr lang="en-US" sz="5400"/>
              <a:t>Terms</a:t>
            </a:r>
          </a:p>
        </p:txBody>
      </p:sp>
      <p:grpSp>
        <p:nvGrpSpPr>
          <p:cNvPr id="10" name="Group 9">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1" name="Straight Connector 10">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Diagram 1">
            <a:extLst>
              <a:ext uri="{FF2B5EF4-FFF2-40B4-BE49-F238E27FC236}">
                <a16:creationId xmlns:a16="http://schemas.microsoft.com/office/drawing/2014/main" id="{A18E87FB-A498-4F6F-A122-5103092ADE1E}"/>
              </a:ext>
            </a:extLst>
          </p:cNvPr>
          <p:cNvGraphicFramePr/>
          <p:nvPr>
            <p:extLst>
              <p:ext uri="{D42A27DB-BD31-4B8C-83A1-F6EECF244321}">
                <p14:modId xmlns:p14="http://schemas.microsoft.com/office/powerpoint/2010/main" val="2505262374"/>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4178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A9D47-7A14-4558-9A5B-1F9C12234E86}"/>
              </a:ext>
            </a:extLst>
          </p:cNvPr>
          <p:cNvSpPr>
            <a:spLocks noGrp="1"/>
          </p:cNvSpPr>
          <p:nvPr>
            <p:ph type="title"/>
          </p:nvPr>
        </p:nvSpPr>
        <p:spPr/>
        <p:txBody>
          <a:bodyPr/>
          <a:lstStyle/>
          <a:p>
            <a:r>
              <a:rPr lang="en-US"/>
              <a:t>Directives, Keywords</a:t>
            </a:r>
            <a:r>
              <a:rPr lang="en-US" dirty="0"/>
              <a:t> and Expressions</a:t>
            </a:r>
            <a:br>
              <a:rPr lang="en-US"/>
            </a:br>
            <a:r>
              <a:rPr lang="en-US" sz="2400"/>
              <a:t>Expressions</a:t>
            </a:r>
          </a:p>
        </p:txBody>
      </p:sp>
      <p:sp>
        <p:nvSpPr>
          <p:cNvPr id="4" name="Content Placeholder 3">
            <a:extLst>
              <a:ext uri="{FF2B5EF4-FFF2-40B4-BE49-F238E27FC236}">
                <a16:creationId xmlns:a16="http://schemas.microsoft.com/office/drawing/2014/main" id="{94AD84D3-1AF6-40BF-A730-09ECA2DB0F0F}"/>
              </a:ext>
            </a:extLst>
          </p:cNvPr>
          <p:cNvSpPr>
            <a:spLocks noGrp="1"/>
          </p:cNvSpPr>
          <p:nvPr>
            <p:ph idx="1"/>
          </p:nvPr>
        </p:nvSpPr>
        <p:spPr>
          <a:xfrm>
            <a:off x="677334" y="2160589"/>
            <a:ext cx="8596668" cy="4554536"/>
          </a:xfrm>
        </p:spPr>
        <p:txBody>
          <a:bodyPr>
            <a:normAutofit fontScale="70000" lnSpcReduction="20000"/>
          </a:bodyPr>
          <a:lstStyle/>
          <a:p>
            <a:r>
              <a:rPr lang="en-US" sz="5200">
                <a:solidFill>
                  <a:srgbClr val="00B0F0"/>
                </a:solidFill>
              </a:rPr>
              <a:t>*</a:t>
            </a:r>
            <a:r>
              <a:rPr lang="en-US" sz="3300"/>
              <a:t> </a:t>
            </a:r>
            <a:r>
              <a:rPr lang="en-US" sz="3400"/>
              <a:t>- (asterisk) Allow resources to be loaded from any origin</a:t>
            </a:r>
          </a:p>
          <a:p>
            <a:pPr lvl="1"/>
            <a:r>
              <a:rPr lang="en-US" sz="2800" i="1"/>
              <a:t>	</a:t>
            </a:r>
            <a:r>
              <a:rPr lang="en-US" sz="2100" i="1">
                <a:solidFill>
                  <a:srgbClr val="FF0000"/>
                </a:solidFill>
              </a:rPr>
              <a:t>This is insecure</a:t>
            </a:r>
            <a:endParaRPr lang="en-US" sz="2100">
              <a:solidFill>
                <a:srgbClr val="FF0000"/>
              </a:solidFill>
            </a:endParaRPr>
          </a:p>
          <a:p>
            <a:pPr marL="0" indent="0">
              <a:buNone/>
            </a:pPr>
            <a:r>
              <a:rPr lang="en-US" sz="2600" b="1">
                <a:solidFill>
                  <a:srgbClr val="0080FF"/>
                </a:solidFill>
                <a:latin typeface="Courier New" panose="02070309020205020404" pitchFamily="49" charset="0"/>
              </a:rPr>
              <a:t>	</a:t>
            </a:r>
            <a:r>
              <a:rPr lang="en-US" sz="3100" b="1">
                <a:solidFill>
                  <a:srgbClr val="0080FF"/>
                </a:solidFill>
                <a:latin typeface="Courier New" panose="02070309020205020404" pitchFamily="49" charset="0"/>
              </a:rPr>
              <a:t>	 	</a:t>
            </a:r>
            <a:r>
              <a:rPr lang="en-US" sz="3400" b="1">
                <a:solidFill>
                  <a:srgbClr val="0080FF"/>
                </a:solidFill>
                <a:latin typeface="Courier New" panose="02070309020205020404" pitchFamily="49" charset="0"/>
              </a:rPr>
              <a:t>script-</a:t>
            </a:r>
            <a:r>
              <a:rPr lang="en-US" sz="3400" b="1" err="1">
                <a:solidFill>
                  <a:srgbClr val="0080FF"/>
                </a:solidFill>
                <a:latin typeface="Courier New" panose="02070309020205020404" pitchFamily="49" charset="0"/>
              </a:rPr>
              <a:t>src</a:t>
            </a:r>
            <a:r>
              <a:rPr lang="en-US" sz="3400">
                <a:solidFill>
                  <a:srgbClr val="000000"/>
                </a:solidFill>
                <a:latin typeface="Courier New" panose="02070309020205020404" pitchFamily="49" charset="0"/>
              </a:rPr>
              <a:t> </a:t>
            </a:r>
            <a:r>
              <a:rPr lang="en-US" sz="3600" dirty="0">
                <a:solidFill>
                  <a:srgbClr val="FF0000"/>
                </a:solidFill>
                <a:latin typeface="Courier New" panose="02070309020205020404" pitchFamily="49" charset="0"/>
              </a:rPr>
              <a:t>*</a:t>
            </a:r>
            <a:endParaRPr lang="en-US" sz="3400"/>
          </a:p>
          <a:p>
            <a:pPr lvl="1"/>
            <a:endParaRPr lang="en-US" sz="2800"/>
          </a:p>
          <a:p>
            <a:r>
              <a:rPr lang="en-US" sz="3400"/>
              <a:t>https: - Allow resources to be loaded only over secure http</a:t>
            </a:r>
          </a:p>
          <a:p>
            <a:pPr lvl="1"/>
            <a:r>
              <a:rPr lang="en-US" sz="2100" i="1">
                <a:solidFill>
                  <a:srgbClr val="FF0000"/>
                </a:solidFill>
              </a:rPr>
              <a:t>This is insecure</a:t>
            </a:r>
            <a:endParaRPr lang="en-US" sz="2100">
              <a:solidFill>
                <a:srgbClr val="FF0000"/>
              </a:solidFill>
            </a:endParaRPr>
          </a:p>
          <a:p>
            <a:pPr marL="0" indent="0">
              <a:buNone/>
            </a:pPr>
            <a:r>
              <a:rPr lang="en-US" sz="2800" b="1">
                <a:solidFill>
                  <a:srgbClr val="0080FF"/>
                </a:solidFill>
                <a:latin typeface="Courier New" panose="02070309020205020404" pitchFamily="49" charset="0"/>
              </a:rPr>
              <a:t>			</a:t>
            </a:r>
            <a:r>
              <a:rPr lang="en-US" sz="3400" b="1">
                <a:solidFill>
                  <a:srgbClr val="0080FF"/>
                </a:solidFill>
                <a:latin typeface="Courier New" panose="02070309020205020404" pitchFamily="49" charset="0"/>
              </a:rPr>
              <a:t>script-</a:t>
            </a:r>
            <a:r>
              <a:rPr lang="en-US" sz="3400" b="1" err="1">
                <a:solidFill>
                  <a:srgbClr val="0080FF"/>
                </a:solidFill>
                <a:latin typeface="Courier New" panose="02070309020205020404" pitchFamily="49" charset="0"/>
              </a:rPr>
              <a:t>src</a:t>
            </a:r>
            <a:r>
              <a:rPr lang="en-US" sz="3400">
                <a:solidFill>
                  <a:srgbClr val="000000"/>
                </a:solidFill>
                <a:latin typeface="Courier New" panose="02070309020205020404" pitchFamily="49" charset="0"/>
              </a:rPr>
              <a:t> </a:t>
            </a:r>
            <a:r>
              <a:rPr lang="en-US" sz="3600" dirty="0">
                <a:solidFill>
                  <a:srgbClr val="FF0000"/>
                </a:solidFill>
                <a:latin typeface="Courier New" panose="02070309020205020404" pitchFamily="49" charset="0"/>
              </a:rPr>
              <a:t>https:</a:t>
            </a:r>
            <a:endParaRPr lang="en-US" sz="3400"/>
          </a:p>
          <a:p>
            <a:pPr lvl="1"/>
            <a:endParaRPr lang="en-US" sz="3100"/>
          </a:p>
          <a:p>
            <a:r>
              <a:rPr lang="en-US" sz="3400">
                <a:ea typeface="+mn-lt"/>
                <a:cs typeface="+mn-lt"/>
              </a:rPr>
              <a:t>data: - Allow resources to be loaded from data URIs</a:t>
            </a:r>
          </a:p>
          <a:p>
            <a:pPr lvl="1"/>
            <a:r>
              <a:rPr lang="en-US" sz="2100" i="1">
                <a:solidFill>
                  <a:srgbClr val="FF0000"/>
                </a:solidFill>
              </a:rPr>
              <a:t>This is insecure</a:t>
            </a:r>
            <a:endParaRPr lang="en-US" sz="2100" i="1"/>
          </a:p>
          <a:p>
            <a:pPr marL="914400" lvl="2" indent="0">
              <a:buNone/>
            </a:pPr>
            <a:r>
              <a:rPr lang="en-US" sz="3100" b="1">
                <a:solidFill>
                  <a:srgbClr val="0080FF"/>
                </a:solidFill>
                <a:latin typeface="Courier New" panose="02070309020205020404" pitchFamily="49" charset="0"/>
              </a:rPr>
              <a:t>	</a:t>
            </a:r>
            <a:r>
              <a:rPr lang="en-US" sz="3400" b="1">
                <a:solidFill>
                  <a:srgbClr val="0080FF"/>
                </a:solidFill>
                <a:latin typeface="Courier New" panose="02070309020205020404" pitchFamily="49" charset="0"/>
              </a:rPr>
              <a:t>script-</a:t>
            </a:r>
            <a:r>
              <a:rPr lang="en-US" sz="3400" b="1" err="1">
                <a:solidFill>
                  <a:srgbClr val="0080FF"/>
                </a:solidFill>
                <a:latin typeface="Courier New" panose="02070309020205020404" pitchFamily="49" charset="0"/>
              </a:rPr>
              <a:t>src</a:t>
            </a:r>
            <a:r>
              <a:rPr lang="en-US" sz="3400">
                <a:solidFill>
                  <a:srgbClr val="000000"/>
                </a:solidFill>
                <a:latin typeface="Courier New" panose="02070309020205020404" pitchFamily="49" charset="0"/>
              </a:rPr>
              <a:t> </a:t>
            </a:r>
            <a:r>
              <a:rPr lang="en-US" sz="3600">
                <a:solidFill>
                  <a:srgbClr val="FF0000"/>
                </a:solidFill>
                <a:latin typeface="Courier New" panose="02070309020205020404" pitchFamily="49" charset="0"/>
              </a:rPr>
              <a:t>data</a:t>
            </a:r>
            <a:r>
              <a:rPr lang="en-US" sz="3600" dirty="0">
                <a:solidFill>
                  <a:srgbClr val="FF0000"/>
                </a:solidFill>
                <a:latin typeface="Courier New" panose="02070309020205020404" pitchFamily="49" charset="0"/>
              </a:rPr>
              <a:t>:</a:t>
            </a:r>
            <a:endParaRPr lang="en-US" sz="3400"/>
          </a:p>
          <a:p>
            <a:pPr marL="914400" lvl="2" indent="0">
              <a:buNone/>
            </a:pPr>
            <a:endParaRPr lang="en-US" sz="2400"/>
          </a:p>
          <a:p>
            <a:endParaRPr lang="en-US"/>
          </a:p>
        </p:txBody>
      </p:sp>
    </p:spTree>
    <p:extLst>
      <p:ext uri="{BB962C8B-B14F-4D97-AF65-F5344CB8AC3E}">
        <p14:creationId xmlns:p14="http://schemas.microsoft.com/office/powerpoint/2010/main" val="2910094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A3C9BB14-E242-45C2-ABB1-DB08AE197C98}"/>
              </a:ext>
            </a:extLst>
          </p:cNvPr>
          <p:cNvPicPr>
            <a:picLocks noChangeAspect="1"/>
          </p:cNvPicPr>
          <p:nvPr/>
        </p:nvPicPr>
        <p:blipFill>
          <a:blip r:embed="rId3"/>
          <a:stretch>
            <a:fillRect/>
          </a:stretch>
        </p:blipFill>
        <p:spPr>
          <a:xfrm>
            <a:off x="259609" y="862407"/>
            <a:ext cx="10688542" cy="5753903"/>
          </a:xfrm>
          <a:prstGeom prst="rect">
            <a:avLst/>
          </a:prstGeom>
          <a:ln>
            <a:solidFill>
              <a:schemeClr val="accent1"/>
            </a:solidFill>
          </a:ln>
        </p:spPr>
      </p:pic>
    </p:spTree>
    <p:extLst>
      <p:ext uri="{BB962C8B-B14F-4D97-AF65-F5344CB8AC3E}">
        <p14:creationId xmlns:p14="http://schemas.microsoft.com/office/powerpoint/2010/main" val="3278511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 letter&#10;&#10;Description automatically generated">
            <a:extLst>
              <a:ext uri="{FF2B5EF4-FFF2-40B4-BE49-F238E27FC236}">
                <a16:creationId xmlns:a16="http://schemas.microsoft.com/office/drawing/2014/main" id="{86CC2A3B-D920-4C1E-A4C2-6D5EBF6C5812}"/>
              </a:ext>
            </a:extLst>
          </p:cNvPr>
          <p:cNvPicPr>
            <a:picLocks noChangeAspect="1"/>
          </p:cNvPicPr>
          <p:nvPr/>
        </p:nvPicPr>
        <p:blipFill>
          <a:blip r:embed="rId3"/>
          <a:stretch>
            <a:fillRect/>
          </a:stretch>
        </p:blipFill>
        <p:spPr>
          <a:xfrm>
            <a:off x="248977" y="858379"/>
            <a:ext cx="10688542" cy="5753903"/>
          </a:xfrm>
          <a:prstGeom prst="rect">
            <a:avLst/>
          </a:prstGeom>
          <a:ln>
            <a:solidFill>
              <a:schemeClr val="accent1"/>
            </a:solidFill>
          </a:ln>
        </p:spPr>
      </p:pic>
      <p:pic>
        <p:nvPicPr>
          <p:cNvPr id="3" name="Picture 2" descr="Text&#10;&#10;Description automatically generated">
            <a:extLst>
              <a:ext uri="{FF2B5EF4-FFF2-40B4-BE49-F238E27FC236}">
                <a16:creationId xmlns:a16="http://schemas.microsoft.com/office/drawing/2014/main" id="{EB15048F-B85A-4483-A29E-00B78A276F4F}"/>
              </a:ext>
            </a:extLst>
          </p:cNvPr>
          <p:cNvPicPr>
            <a:picLocks noChangeAspect="1"/>
          </p:cNvPicPr>
          <p:nvPr/>
        </p:nvPicPr>
        <p:blipFill>
          <a:blip r:embed="rId4"/>
          <a:stretch>
            <a:fillRect/>
          </a:stretch>
        </p:blipFill>
        <p:spPr>
          <a:xfrm>
            <a:off x="248977" y="858379"/>
            <a:ext cx="10688542" cy="5753903"/>
          </a:xfrm>
          <a:prstGeom prst="rect">
            <a:avLst/>
          </a:prstGeom>
          <a:ln>
            <a:solidFill>
              <a:schemeClr val="accent1"/>
            </a:solidFill>
          </a:ln>
        </p:spPr>
      </p:pic>
    </p:spTree>
    <p:extLst>
      <p:ext uri="{BB962C8B-B14F-4D97-AF65-F5344CB8AC3E}">
        <p14:creationId xmlns:p14="http://schemas.microsoft.com/office/powerpoint/2010/main" val="2125018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A9D47-7A14-4558-9A5B-1F9C12234E86}"/>
              </a:ext>
            </a:extLst>
          </p:cNvPr>
          <p:cNvSpPr>
            <a:spLocks noGrp="1"/>
          </p:cNvSpPr>
          <p:nvPr>
            <p:ph type="title"/>
          </p:nvPr>
        </p:nvSpPr>
        <p:spPr/>
        <p:txBody>
          <a:bodyPr/>
          <a:lstStyle/>
          <a:p>
            <a:r>
              <a:rPr lang="en-US"/>
              <a:t>Directives, Keywords</a:t>
            </a:r>
            <a:r>
              <a:rPr lang="en-US" dirty="0"/>
              <a:t> and Expressions</a:t>
            </a:r>
            <a:br>
              <a:rPr lang="en-US"/>
            </a:br>
            <a:r>
              <a:rPr lang="en-US" sz="2400"/>
              <a:t>Expressions</a:t>
            </a:r>
          </a:p>
        </p:txBody>
      </p:sp>
      <p:sp>
        <p:nvSpPr>
          <p:cNvPr id="4" name="Content Placeholder 3">
            <a:extLst>
              <a:ext uri="{FF2B5EF4-FFF2-40B4-BE49-F238E27FC236}">
                <a16:creationId xmlns:a16="http://schemas.microsoft.com/office/drawing/2014/main" id="{94AD84D3-1AF6-40BF-A730-09ECA2DB0F0F}"/>
              </a:ext>
            </a:extLst>
          </p:cNvPr>
          <p:cNvSpPr>
            <a:spLocks noGrp="1"/>
          </p:cNvSpPr>
          <p:nvPr>
            <p:ph idx="1"/>
          </p:nvPr>
        </p:nvSpPr>
        <p:spPr>
          <a:xfrm>
            <a:off x="677334" y="2151064"/>
            <a:ext cx="8596668" cy="4182359"/>
          </a:xfrm>
        </p:spPr>
        <p:txBody>
          <a:bodyPr>
            <a:normAutofit/>
          </a:bodyPr>
          <a:lstStyle/>
          <a:p>
            <a:r>
              <a:rPr lang="en-US" sz="2400">
                <a:solidFill>
                  <a:srgbClr val="00B0F0"/>
                </a:solidFill>
                <a:ea typeface="+mn-lt"/>
                <a:cs typeface="+mn-lt"/>
              </a:rPr>
              <a:t>unsafe-inline</a:t>
            </a:r>
            <a:r>
              <a:rPr lang="en-US" sz="2400">
                <a:ea typeface="+mn-lt"/>
                <a:cs typeface="+mn-lt"/>
              </a:rPr>
              <a:t> - Allows the use of inline resources</a:t>
            </a:r>
          </a:p>
          <a:p>
            <a:pPr lvl="1"/>
            <a:r>
              <a:rPr lang="en-US" sz="1500" i="1">
                <a:solidFill>
                  <a:srgbClr val="FF0000"/>
                </a:solidFill>
              </a:rPr>
              <a:t>This is insecure</a:t>
            </a:r>
            <a:endParaRPr lang="en-US" sz="1500">
              <a:ea typeface="+mn-lt"/>
              <a:cs typeface="+mn-lt"/>
            </a:endParaRPr>
          </a:p>
          <a:p>
            <a:pPr marL="0" indent="0">
              <a:buNone/>
            </a:pPr>
            <a:r>
              <a:rPr lang="en-US" b="1">
                <a:solidFill>
                  <a:srgbClr val="0080FF"/>
                </a:solidFill>
                <a:latin typeface="Courier New" panose="02070309020205020404" pitchFamily="49" charset="0"/>
              </a:rPr>
              <a:t>		</a:t>
            </a:r>
            <a:r>
              <a:rPr lang="en-US" sz="2400" b="1">
                <a:solidFill>
                  <a:srgbClr val="0080FF"/>
                </a:solidFill>
                <a:latin typeface="Courier New" panose="02070309020205020404" pitchFamily="49" charset="0"/>
              </a:rPr>
              <a:t>script-</a:t>
            </a:r>
            <a:r>
              <a:rPr lang="en-US" sz="2400" b="1" err="1">
                <a:solidFill>
                  <a:srgbClr val="0080FF"/>
                </a:solidFill>
                <a:latin typeface="Courier New" panose="02070309020205020404" pitchFamily="49" charset="0"/>
              </a:rPr>
              <a:t>src</a:t>
            </a:r>
            <a:r>
              <a:rPr lang="en-US" sz="2400">
                <a:solidFill>
                  <a:srgbClr val="000000"/>
                </a:solidFill>
                <a:latin typeface="Courier New" panose="02070309020205020404" pitchFamily="49" charset="0"/>
              </a:rPr>
              <a:t> '</a:t>
            </a:r>
            <a:r>
              <a:rPr lang="en-US" sz="2400">
                <a:solidFill>
                  <a:srgbClr val="FF0000"/>
                </a:solidFill>
                <a:latin typeface="Courier New" panose="02070309020205020404" pitchFamily="49" charset="0"/>
              </a:rPr>
              <a:t>self</a:t>
            </a:r>
            <a:r>
              <a:rPr lang="en-US" sz="2400">
                <a:solidFill>
                  <a:srgbClr val="000000"/>
                </a:solidFill>
                <a:latin typeface="Courier New" panose="02070309020205020404" pitchFamily="49" charset="0"/>
              </a:rPr>
              <a:t>' '</a:t>
            </a:r>
            <a:r>
              <a:rPr lang="en-US" sz="2400">
                <a:solidFill>
                  <a:srgbClr val="FF0000"/>
                </a:solidFill>
                <a:latin typeface="Courier New" panose="02070309020205020404" pitchFamily="49" charset="0"/>
              </a:rPr>
              <a:t>unsafe-inline</a:t>
            </a:r>
            <a:r>
              <a:rPr lang="en-US" sz="2400">
                <a:solidFill>
                  <a:srgbClr val="000000"/>
                </a:solidFill>
                <a:latin typeface="Courier New" panose="02070309020205020404" pitchFamily="49" charset="0"/>
              </a:rPr>
              <a:t>' </a:t>
            </a:r>
            <a:endParaRPr lang="en-US" sz="2400"/>
          </a:p>
          <a:p>
            <a:pPr lvl="1"/>
            <a:endParaRPr lang="en-US" sz="2400">
              <a:ea typeface="+mn-lt"/>
              <a:cs typeface="+mn-lt"/>
            </a:endParaRPr>
          </a:p>
          <a:p>
            <a:r>
              <a:rPr lang="en-US" sz="2400">
                <a:solidFill>
                  <a:srgbClr val="00B0F0"/>
                </a:solidFill>
                <a:ea typeface="+mn-lt"/>
                <a:cs typeface="+mn-lt"/>
              </a:rPr>
              <a:t>unsafe-eval</a:t>
            </a:r>
            <a:r>
              <a:rPr lang="en-US" sz="2400">
                <a:ea typeface="+mn-lt"/>
                <a:cs typeface="+mn-lt"/>
              </a:rPr>
              <a:t> - Allows the use of dynamic code evaluation (via eval, </a:t>
            </a:r>
            <a:r>
              <a:rPr lang="en-US" sz="2400" err="1">
                <a:ea typeface="+mn-lt"/>
                <a:cs typeface="+mn-lt"/>
              </a:rPr>
              <a:t>setImmediate</a:t>
            </a:r>
            <a:r>
              <a:rPr lang="en-US" sz="2400">
                <a:ea typeface="+mn-lt"/>
                <a:cs typeface="+mn-lt"/>
              </a:rPr>
              <a:t>, </a:t>
            </a:r>
            <a:r>
              <a:rPr lang="en-US" sz="2400" err="1">
                <a:ea typeface="+mn-lt"/>
                <a:cs typeface="+mn-lt"/>
              </a:rPr>
              <a:t>execScript</a:t>
            </a:r>
            <a:r>
              <a:rPr lang="en-US" sz="2400">
                <a:ea typeface="+mn-lt"/>
                <a:cs typeface="+mn-lt"/>
              </a:rPr>
              <a:t>)</a:t>
            </a:r>
          </a:p>
          <a:p>
            <a:pPr lvl="1"/>
            <a:r>
              <a:rPr lang="en-US" sz="1500" i="1">
                <a:solidFill>
                  <a:srgbClr val="FF0000"/>
                </a:solidFill>
              </a:rPr>
              <a:t>This is insecure</a:t>
            </a:r>
            <a:endParaRPr lang="en-US" sz="1500">
              <a:ea typeface="+mn-lt"/>
              <a:cs typeface="+mn-lt"/>
            </a:endParaRPr>
          </a:p>
          <a:p>
            <a:pPr marL="0" indent="0">
              <a:buNone/>
            </a:pPr>
            <a:r>
              <a:rPr lang="en-US" sz="2400" b="1">
                <a:solidFill>
                  <a:srgbClr val="0080FF"/>
                </a:solidFill>
                <a:latin typeface="Courier New" panose="02070309020205020404" pitchFamily="49" charset="0"/>
              </a:rPr>
              <a:t>		script-</a:t>
            </a:r>
            <a:r>
              <a:rPr lang="en-US" sz="2400" b="1" err="1">
                <a:solidFill>
                  <a:srgbClr val="0080FF"/>
                </a:solidFill>
                <a:latin typeface="Courier New" panose="02070309020205020404" pitchFamily="49" charset="0"/>
              </a:rPr>
              <a:t>src</a:t>
            </a:r>
            <a:r>
              <a:rPr lang="en-US" sz="2400">
                <a:solidFill>
                  <a:srgbClr val="000000"/>
                </a:solidFill>
                <a:latin typeface="Courier New" panose="02070309020205020404" pitchFamily="49" charset="0"/>
              </a:rPr>
              <a:t> '</a:t>
            </a:r>
            <a:r>
              <a:rPr lang="en-US" sz="2400">
                <a:solidFill>
                  <a:srgbClr val="FF0000"/>
                </a:solidFill>
                <a:latin typeface="Courier New" panose="02070309020205020404" pitchFamily="49" charset="0"/>
              </a:rPr>
              <a:t>self</a:t>
            </a:r>
            <a:r>
              <a:rPr lang="en-US" sz="2400">
                <a:solidFill>
                  <a:srgbClr val="000000"/>
                </a:solidFill>
                <a:latin typeface="Courier New" panose="02070309020205020404" pitchFamily="49" charset="0"/>
              </a:rPr>
              <a:t>' '</a:t>
            </a:r>
            <a:r>
              <a:rPr lang="en-US" sz="2400">
                <a:solidFill>
                  <a:srgbClr val="FF0000"/>
                </a:solidFill>
                <a:latin typeface="Courier New" panose="02070309020205020404" pitchFamily="49" charset="0"/>
              </a:rPr>
              <a:t>unsafe-eval</a:t>
            </a:r>
            <a:r>
              <a:rPr lang="en-US" sz="2400">
                <a:solidFill>
                  <a:srgbClr val="000000"/>
                </a:solidFill>
                <a:latin typeface="Courier New" panose="02070309020205020404" pitchFamily="49" charset="0"/>
              </a:rPr>
              <a:t>'</a:t>
            </a:r>
            <a:endParaRPr lang="en-US" sz="2400"/>
          </a:p>
          <a:p>
            <a:pPr marL="457200" lvl="1" indent="0">
              <a:buNone/>
            </a:pPr>
            <a:endParaRPr lang="en-US" sz="2600">
              <a:ea typeface="+mn-lt"/>
              <a:cs typeface="+mn-lt"/>
            </a:endParaRPr>
          </a:p>
          <a:p>
            <a:endParaRPr lang="en-US"/>
          </a:p>
        </p:txBody>
      </p:sp>
    </p:spTree>
    <p:extLst>
      <p:ext uri="{BB962C8B-B14F-4D97-AF65-F5344CB8AC3E}">
        <p14:creationId xmlns:p14="http://schemas.microsoft.com/office/powerpoint/2010/main" val="887424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A3C9BB14-E242-45C2-ABB1-DB08AE197C98}"/>
              </a:ext>
            </a:extLst>
          </p:cNvPr>
          <p:cNvPicPr>
            <a:picLocks noChangeAspect="1"/>
          </p:cNvPicPr>
          <p:nvPr/>
        </p:nvPicPr>
        <p:blipFill>
          <a:blip r:embed="rId3"/>
          <a:stretch>
            <a:fillRect/>
          </a:stretch>
        </p:blipFill>
        <p:spPr>
          <a:xfrm>
            <a:off x="259609" y="862407"/>
            <a:ext cx="10688542" cy="5753903"/>
          </a:xfrm>
          <a:prstGeom prst="rect">
            <a:avLst/>
          </a:prstGeom>
          <a:ln>
            <a:solidFill>
              <a:schemeClr val="accent1"/>
            </a:solidFill>
          </a:ln>
        </p:spPr>
      </p:pic>
    </p:spTree>
    <p:extLst>
      <p:ext uri="{BB962C8B-B14F-4D97-AF65-F5344CB8AC3E}">
        <p14:creationId xmlns:p14="http://schemas.microsoft.com/office/powerpoint/2010/main" val="36893325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A3C9BB14-E242-45C2-ABB1-DB08AE197C98}"/>
              </a:ext>
            </a:extLst>
          </p:cNvPr>
          <p:cNvPicPr>
            <a:picLocks noChangeAspect="1"/>
          </p:cNvPicPr>
          <p:nvPr/>
        </p:nvPicPr>
        <p:blipFill>
          <a:blip r:embed="rId3"/>
          <a:stretch>
            <a:fillRect/>
          </a:stretch>
        </p:blipFill>
        <p:spPr>
          <a:xfrm>
            <a:off x="259609" y="862407"/>
            <a:ext cx="10688542" cy="5753903"/>
          </a:xfrm>
          <a:prstGeom prst="rect">
            <a:avLst/>
          </a:prstGeom>
          <a:ln>
            <a:solidFill>
              <a:schemeClr val="accent1"/>
            </a:solidFill>
          </a:ln>
        </p:spPr>
      </p:pic>
      <p:pic>
        <p:nvPicPr>
          <p:cNvPr id="4" name="Picture 3" descr="Text&#10;&#10;Description automatically generated">
            <a:extLst>
              <a:ext uri="{FF2B5EF4-FFF2-40B4-BE49-F238E27FC236}">
                <a16:creationId xmlns:a16="http://schemas.microsoft.com/office/drawing/2014/main" id="{8E5A05A0-C72F-4AF6-8BED-94C131CEE999}"/>
              </a:ext>
            </a:extLst>
          </p:cNvPr>
          <p:cNvPicPr>
            <a:picLocks noChangeAspect="1"/>
          </p:cNvPicPr>
          <p:nvPr/>
        </p:nvPicPr>
        <p:blipFill>
          <a:blip r:embed="rId4"/>
          <a:stretch>
            <a:fillRect/>
          </a:stretch>
        </p:blipFill>
        <p:spPr>
          <a:xfrm>
            <a:off x="259609" y="862407"/>
            <a:ext cx="10688542" cy="5753903"/>
          </a:xfrm>
          <a:prstGeom prst="rect">
            <a:avLst/>
          </a:prstGeom>
          <a:ln>
            <a:solidFill>
              <a:schemeClr val="accent1"/>
            </a:solidFill>
          </a:ln>
        </p:spPr>
      </p:pic>
    </p:spTree>
    <p:extLst>
      <p:ext uri="{BB962C8B-B14F-4D97-AF65-F5344CB8AC3E}">
        <p14:creationId xmlns:p14="http://schemas.microsoft.com/office/powerpoint/2010/main" val="2655262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A9D47-7A14-4558-9A5B-1F9C12234E86}"/>
              </a:ext>
            </a:extLst>
          </p:cNvPr>
          <p:cNvSpPr>
            <a:spLocks noGrp="1"/>
          </p:cNvSpPr>
          <p:nvPr>
            <p:ph type="title"/>
          </p:nvPr>
        </p:nvSpPr>
        <p:spPr/>
        <p:txBody>
          <a:bodyPr/>
          <a:lstStyle/>
          <a:p>
            <a:r>
              <a:rPr lang="en-US"/>
              <a:t>Introduction to Content Security Policy</a:t>
            </a:r>
            <a:br>
              <a:rPr lang="en-US"/>
            </a:br>
            <a:r>
              <a:rPr lang="en-US"/>
              <a:t>'data:' Expression</a:t>
            </a:r>
            <a:endParaRPr lang="en-US" sz="2400"/>
          </a:p>
        </p:txBody>
      </p:sp>
      <p:sp>
        <p:nvSpPr>
          <p:cNvPr id="4" name="Content Placeholder 3">
            <a:extLst>
              <a:ext uri="{FF2B5EF4-FFF2-40B4-BE49-F238E27FC236}">
                <a16:creationId xmlns:a16="http://schemas.microsoft.com/office/drawing/2014/main" id="{94AD84D3-1AF6-40BF-A730-09ECA2DB0F0F}"/>
              </a:ext>
            </a:extLst>
          </p:cNvPr>
          <p:cNvSpPr>
            <a:spLocks noGrp="1"/>
          </p:cNvSpPr>
          <p:nvPr>
            <p:ph idx="1"/>
          </p:nvPr>
        </p:nvSpPr>
        <p:spPr>
          <a:xfrm>
            <a:off x="677334" y="2160589"/>
            <a:ext cx="8596668" cy="4554536"/>
          </a:xfrm>
        </p:spPr>
        <p:txBody>
          <a:bodyPr>
            <a:normAutofit/>
          </a:bodyPr>
          <a:lstStyle/>
          <a:p>
            <a:r>
              <a:rPr lang="en-US" sz="2400">
                <a:solidFill>
                  <a:srgbClr val="00B0F0"/>
                </a:solidFill>
                <a:ea typeface="+mn-lt"/>
                <a:cs typeface="+mn-lt"/>
              </a:rPr>
              <a:t>data:</a:t>
            </a:r>
            <a:r>
              <a:rPr lang="en-US" sz="2400">
                <a:ea typeface="+mn-lt"/>
                <a:cs typeface="+mn-lt"/>
              </a:rPr>
              <a:t> - Context for use:</a:t>
            </a:r>
          </a:p>
          <a:p>
            <a:pPr marL="514350" lvl="1" indent="0">
              <a:buNone/>
            </a:pPr>
            <a:r>
              <a:rPr lang="en-US" sz="2400"/>
              <a:t>Loading a resource from the client in order to preload the content without making a request to the server</a:t>
            </a:r>
          </a:p>
          <a:p>
            <a:pPr marL="514350" lvl="1" indent="0">
              <a:buNone/>
            </a:pPr>
            <a:r>
              <a:rPr lang="en-US" sz="2400"/>
              <a:t>If using for images, the client application will grow in size.  Specifically for images, the base64-encoded image will be larger than the size of the binary.</a:t>
            </a:r>
          </a:p>
          <a:p>
            <a:pPr marL="514350" lvl="1" indent="0">
              <a:buNone/>
            </a:pPr>
            <a:r>
              <a:rPr lang="en-US" sz="2400"/>
              <a:t>Size limit is 64k.</a:t>
            </a:r>
          </a:p>
          <a:p>
            <a:pPr marL="514350" lvl="1" indent="0">
              <a:buNone/>
            </a:pPr>
            <a:r>
              <a:rPr lang="en-US" sz="2400"/>
              <a:t>Firefox has blocked access to data URIs for use in </a:t>
            </a:r>
            <a:r>
              <a:rPr lang="en-US" sz="2400" err="1"/>
              <a:t>href</a:t>
            </a:r>
            <a:r>
              <a:rPr lang="en-US" sz="2400"/>
              <a:t> attributes (Top-Level navigation) and is working for adoption by other browser vendors.</a:t>
            </a:r>
            <a:endParaRPr lang="en-US" sz="2600"/>
          </a:p>
          <a:p>
            <a:pPr marL="514350" lvl="1" indent="0">
              <a:buNone/>
            </a:pPr>
            <a:endParaRPr lang="en-US" sz="2600"/>
          </a:p>
          <a:p>
            <a:pPr marL="514350" lvl="1" indent="0">
              <a:buNone/>
            </a:pPr>
            <a:endParaRPr lang="en-US" sz="2600"/>
          </a:p>
          <a:p>
            <a:endParaRPr lang="en-US"/>
          </a:p>
        </p:txBody>
      </p:sp>
    </p:spTree>
    <p:extLst>
      <p:ext uri="{BB962C8B-B14F-4D97-AF65-F5344CB8AC3E}">
        <p14:creationId xmlns:p14="http://schemas.microsoft.com/office/powerpoint/2010/main" val="13706083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A9D47-7A14-4558-9A5B-1F9C12234E86}"/>
              </a:ext>
            </a:extLst>
          </p:cNvPr>
          <p:cNvSpPr>
            <a:spLocks noGrp="1"/>
          </p:cNvSpPr>
          <p:nvPr>
            <p:ph type="title"/>
          </p:nvPr>
        </p:nvSpPr>
        <p:spPr>
          <a:xfrm>
            <a:off x="4180189" y="2768600"/>
            <a:ext cx="3086373" cy="1320800"/>
          </a:xfrm>
        </p:spPr>
        <p:txBody>
          <a:bodyPr>
            <a:normAutofit fontScale="90000"/>
          </a:bodyPr>
          <a:lstStyle/>
          <a:p>
            <a:r>
              <a:rPr lang="en-US" sz="6000"/>
              <a:t>QUIZ (doug)</a:t>
            </a:r>
          </a:p>
        </p:txBody>
      </p:sp>
    </p:spTree>
    <p:extLst>
      <p:ext uri="{BB962C8B-B14F-4D97-AF65-F5344CB8AC3E}">
        <p14:creationId xmlns:p14="http://schemas.microsoft.com/office/powerpoint/2010/main" val="1815625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2B3A-47C7-4490-9FCB-9A85119C49C8}"/>
              </a:ext>
            </a:extLst>
          </p:cNvPr>
          <p:cNvSpPr>
            <a:spLocks noGrp="1"/>
          </p:cNvSpPr>
          <p:nvPr>
            <p:ph type="title"/>
          </p:nvPr>
        </p:nvSpPr>
        <p:spPr>
          <a:xfrm>
            <a:off x="677334" y="609600"/>
            <a:ext cx="8596668" cy="753004"/>
          </a:xfrm>
        </p:spPr>
        <p:txBody>
          <a:bodyPr/>
          <a:lstStyle/>
          <a:p>
            <a:r>
              <a:rPr lang="en-US"/>
              <a:t>Introduction to Content Security Policy</a:t>
            </a:r>
          </a:p>
        </p:txBody>
      </p:sp>
      <p:sp>
        <p:nvSpPr>
          <p:cNvPr id="3" name="Content Placeholder 2">
            <a:extLst>
              <a:ext uri="{FF2B5EF4-FFF2-40B4-BE49-F238E27FC236}">
                <a16:creationId xmlns:a16="http://schemas.microsoft.com/office/drawing/2014/main" id="{9B2B2A2E-5F44-4610-B41A-7231CB40DC79}"/>
              </a:ext>
            </a:extLst>
          </p:cNvPr>
          <p:cNvSpPr>
            <a:spLocks noGrp="1"/>
          </p:cNvSpPr>
          <p:nvPr>
            <p:ph idx="1"/>
          </p:nvPr>
        </p:nvSpPr>
        <p:spPr>
          <a:xfrm>
            <a:off x="677334" y="1978420"/>
            <a:ext cx="8596668" cy="3880773"/>
          </a:xfrm>
        </p:spPr>
        <p:txBody>
          <a:bodyPr>
            <a:normAutofit/>
          </a:bodyPr>
          <a:lstStyle/>
          <a:p>
            <a:pPr marL="0" indent="0">
              <a:buNone/>
            </a:pPr>
            <a:r>
              <a:rPr lang="en-US"/>
              <a:t>Which of the following is the fallback directive for Content Security Policy </a:t>
            </a:r>
          </a:p>
          <a:p>
            <a:pPr marL="0" indent="0">
              <a:buNone/>
            </a:pPr>
            <a:endParaRPr lang="en-US"/>
          </a:p>
          <a:p>
            <a:r>
              <a:rPr lang="en-US"/>
              <a:t>self</a:t>
            </a:r>
            <a:endParaRPr lang="en-US">
              <a:solidFill>
                <a:schemeClr val="tx1"/>
              </a:solidFill>
              <a:latin typeface="Lucida Console" panose="020B0609040504020204" pitchFamily="49" charset="0"/>
            </a:endParaRPr>
          </a:p>
          <a:p>
            <a:r>
              <a:rPr lang="en-US"/>
              <a:t>default-</a:t>
            </a:r>
            <a:r>
              <a:rPr lang="en-US" err="1"/>
              <a:t>src</a:t>
            </a:r>
            <a:r>
              <a:rPr lang="en-US"/>
              <a:t> X</a:t>
            </a:r>
          </a:p>
          <a:p>
            <a:r>
              <a:rPr lang="en-US"/>
              <a:t>none</a:t>
            </a:r>
          </a:p>
          <a:p>
            <a:r>
              <a:rPr lang="en-US"/>
              <a:t>base-</a:t>
            </a:r>
            <a:r>
              <a:rPr lang="en-US" err="1"/>
              <a:t>uri</a:t>
            </a:r>
            <a:endParaRPr lang="en-US"/>
          </a:p>
          <a:p>
            <a:endParaRPr lang="en-US"/>
          </a:p>
        </p:txBody>
      </p:sp>
    </p:spTree>
    <p:extLst>
      <p:ext uri="{BB962C8B-B14F-4D97-AF65-F5344CB8AC3E}">
        <p14:creationId xmlns:p14="http://schemas.microsoft.com/office/powerpoint/2010/main" val="31080678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2B3A-47C7-4490-9FCB-9A85119C49C8}"/>
              </a:ext>
            </a:extLst>
          </p:cNvPr>
          <p:cNvSpPr>
            <a:spLocks noGrp="1"/>
          </p:cNvSpPr>
          <p:nvPr>
            <p:ph type="title"/>
          </p:nvPr>
        </p:nvSpPr>
        <p:spPr>
          <a:xfrm>
            <a:off x="677334" y="609600"/>
            <a:ext cx="8596668" cy="753004"/>
          </a:xfrm>
        </p:spPr>
        <p:txBody>
          <a:bodyPr/>
          <a:lstStyle/>
          <a:p>
            <a:r>
              <a:rPr lang="en-US"/>
              <a:t>Introduction to Content Security Policy</a:t>
            </a:r>
          </a:p>
        </p:txBody>
      </p:sp>
      <p:sp>
        <p:nvSpPr>
          <p:cNvPr id="3" name="Content Placeholder 2">
            <a:extLst>
              <a:ext uri="{FF2B5EF4-FFF2-40B4-BE49-F238E27FC236}">
                <a16:creationId xmlns:a16="http://schemas.microsoft.com/office/drawing/2014/main" id="{9B2B2A2E-5F44-4610-B41A-7231CB40DC79}"/>
              </a:ext>
            </a:extLst>
          </p:cNvPr>
          <p:cNvSpPr>
            <a:spLocks noGrp="1"/>
          </p:cNvSpPr>
          <p:nvPr>
            <p:ph idx="1"/>
          </p:nvPr>
        </p:nvSpPr>
        <p:spPr>
          <a:xfrm>
            <a:off x="677334" y="1978420"/>
            <a:ext cx="8596668" cy="3880773"/>
          </a:xfrm>
        </p:spPr>
        <p:txBody>
          <a:bodyPr>
            <a:normAutofit/>
          </a:bodyPr>
          <a:lstStyle/>
          <a:p>
            <a:pPr marL="0" indent="0">
              <a:buNone/>
            </a:pPr>
            <a:r>
              <a:rPr lang="en-US"/>
              <a:t>Which of the following expressions will block all resources?</a:t>
            </a:r>
          </a:p>
          <a:p>
            <a:pPr marL="0" indent="0">
              <a:buNone/>
            </a:pPr>
            <a:endParaRPr lang="en-US"/>
          </a:p>
          <a:p>
            <a:r>
              <a:rPr lang="en-US"/>
              <a:t>self</a:t>
            </a:r>
            <a:endParaRPr lang="en-US">
              <a:solidFill>
                <a:schemeClr val="tx1"/>
              </a:solidFill>
              <a:latin typeface="Lucida Console" panose="020B0609040504020204" pitchFamily="49" charset="0"/>
            </a:endParaRPr>
          </a:p>
          <a:p>
            <a:r>
              <a:rPr lang="en-US"/>
              <a:t>default-</a:t>
            </a:r>
            <a:r>
              <a:rPr lang="en-US" err="1"/>
              <a:t>src</a:t>
            </a:r>
            <a:r>
              <a:rPr lang="en-US"/>
              <a:t> </a:t>
            </a:r>
          </a:p>
          <a:p>
            <a:r>
              <a:rPr lang="en-US"/>
              <a:t>none X</a:t>
            </a:r>
          </a:p>
          <a:p>
            <a:r>
              <a:rPr lang="en-US"/>
              <a:t>base-</a:t>
            </a:r>
            <a:r>
              <a:rPr lang="en-US" err="1"/>
              <a:t>uri</a:t>
            </a:r>
            <a:endParaRPr lang="en-US"/>
          </a:p>
          <a:p>
            <a:endParaRPr lang="en-US"/>
          </a:p>
        </p:txBody>
      </p:sp>
    </p:spTree>
    <p:extLst>
      <p:ext uri="{BB962C8B-B14F-4D97-AF65-F5344CB8AC3E}">
        <p14:creationId xmlns:p14="http://schemas.microsoft.com/office/powerpoint/2010/main" val="1973498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A9D47-7A14-4558-9A5B-1F9C12234E86}"/>
              </a:ext>
            </a:extLst>
          </p:cNvPr>
          <p:cNvSpPr>
            <a:spLocks noGrp="1"/>
          </p:cNvSpPr>
          <p:nvPr>
            <p:ph type="title"/>
          </p:nvPr>
        </p:nvSpPr>
        <p:spPr/>
        <p:txBody>
          <a:bodyPr/>
          <a:lstStyle/>
          <a:p>
            <a:r>
              <a:rPr lang="en-US"/>
              <a:t>The Definition of an Origin</a:t>
            </a:r>
          </a:p>
        </p:txBody>
      </p:sp>
      <p:sp>
        <p:nvSpPr>
          <p:cNvPr id="4" name="Content Placeholder 3">
            <a:extLst>
              <a:ext uri="{FF2B5EF4-FFF2-40B4-BE49-F238E27FC236}">
                <a16:creationId xmlns:a16="http://schemas.microsoft.com/office/drawing/2014/main" id="{94AD84D3-1AF6-40BF-A730-09ECA2DB0F0F}"/>
              </a:ext>
            </a:extLst>
          </p:cNvPr>
          <p:cNvSpPr>
            <a:spLocks noGrp="1"/>
          </p:cNvSpPr>
          <p:nvPr>
            <p:ph idx="1"/>
          </p:nvPr>
        </p:nvSpPr>
        <p:spPr>
          <a:xfrm>
            <a:off x="632375" y="3049143"/>
            <a:ext cx="8686586" cy="2634897"/>
          </a:xfrm>
        </p:spPr>
        <p:txBody>
          <a:bodyPr vert="horz" lIns="91440" tIns="45720" rIns="91440" bIns="45720" rtlCol="0" anchor="t">
            <a:normAutofit/>
          </a:bodyPr>
          <a:lstStyle/>
          <a:p>
            <a:r>
              <a:rPr lang="en-US" sz="2000"/>
              <a:t>Origin must include the following:</a:t>
            </a:r>
          </a:p>
          <a:p>
            <a:pPr marL="800100" lvl="1" indent="-342900">
              <a:buFont typeface="+mj-lt"/>
              <a:buAutoNum type="arabicParenR"/>
            </a:pPr>
            <a:r>
              <a:rPr lang="en-US"/>
              <a:t>Scheme</a:t>
            </a:r>
          </a:p>
          <a:p>
            <a:pPr marL="800100" lvl="1" indent="-342900">
              <a:buFont typeface="+mj-lt"/>
              <a:buAutoNum type="arabicParenR"/>
            </a:pPr>
            <a:r>
              <a:rPr lang="en-US"/>
              <a:t>Host</a:t>
            </a:r>
          </a:p>
          <a:p>
            <a:pPr marL="800100" lvl="1" indent="-342900">
              <a:buFont typeface="+mj-lt"/>
              <a:buAutoNum type="arabicParenR"/>
            </a:pPr>
            <a:r>
              <a:rPr lang="en-US"/>
              <a:t>Port</a:t>
            </a:r>
          </a:p>
          <a:p>
            <a:pPr marL="457200" lvl="1" indent="0">
              <a:buNone/>
            </a:pPr>
            <a:endParaRPr lang="en-US"/>
          </a:p>
          <a:p>
            <a:pPr marL="457200" lvl="1" indent="0">
              <a:buNone/>
            </a:pPr>
            <a:endParaRPr lang="en-US">
              <a:solidFill>
                <a:srgbClr val="404040"/>
              </a:solidFill>
            </a:endParaRPr>
          </a:p>
          <a:p>
            <a:pPr marL="457200" lvl="1" indent="0">
              <a:buNone/>
            </a:pPr>
            <a:endParaRPr lang="en-US">
              <a:solidFill>
                <a:srgbClr val="7030A0"/>
              </a:solidFill>
            </a:endParaRPr>
          </a:p>
          <a:p>
            <a:pPr marL="457200" lvl="1" indent="0">
              <a:buNone/>
            </a:pPr>
            <a:endParaRPr lang="en-US">
              <a:solidFill>
                <a:srgbClr val="7F7F7F"/>
              </a:solidFill>
            </a:endParaRPr>
          </a:p>
          <a:p>
            <a:pPr marL="457200" lvl="1" indent="0">
              <a:buNone/>
            </a:pPr>
            <a:endParaRPr lang="en-US">
              <a:solidFill>
                <a:srgbClr val="404040"/>
              </a:solidFill>
            </a:endParaRPr>
          </a:p>
          <a:p>
            <a:pPr marL="457200" lvl="1" indent="0">
              <a:buNone/>
            </a:pPr>
            <a:endParaRPr lang="en-US">
              <a:solidFill>
                <a:srgbClr val="7030A0"/>
              </a:solidFill>
            </a:endParaRPr>
          </a:p>
          <a:p>
            <a:pPr marL="457200" lvl="1" indent="0">
              <a:buNone/>
            </a:pPr>
            <a:endParaRPr lang="en-US">
              <a:solidFill>
                <a:srgbClr val="3F7819"/>
              </a:solidFill>
            </a:endParaRPr>
          </a:p>
          <a:p>
            <a:pPr marL="457200" lvl="1" indent="0">
              <a:buNone/>
            </a:pPr>
            <a:endParaRPr lang="en-US"/>
          </a:p>
          <a:p>
            <a:pPr marL="457200" lvl="1" indent="0">
              <a:buNone/>
            </a:pPr>
            <a:endParaRPr lang="en-US"/>
          </a:p>
          <a:p>
            <a:pPr marL="457200" lvl="1" indent="0">
              <a:buNone/>
            </a:pPr>
            <a:endParaRPr lang="en-US"/>
          </a:p>
          <a:p>
            <a:endParaRPr lang="en-US"/>
          </a:p>
        </p:txBody>
      </p:sp>
      <p:pic>
        <p:nvPicPr>
          <p:cNvPr id="2" name="Picture 1">
            <a:extLst>
              <a:ext uri="{FF2B5EF4-FFF2-40B4-BE49-F238E27FC236}">
                <a16:creationId xmlns:a16="http://schemas.microsoft.com/office/drawing/2014/main" id="{E8718923-FFF1-4D06-AE48-41387406C7FA}"/>
              </a:ext>
            </a:extLst>
          </p:cNvPr>
          <p:cNvPicPr>
            <a:picLocks noChangeAspect="1"/>
          </p:cNvPicPr>
          <p:nvPr/>
        </p:nvPicPr>
        <p:blipFill>
          <a:blip r:embed="rId3"/>
          <a:stretch>
            <a:fillRect/>
          </a:stretch>
        </p:blipFill>
        <p:spPr>
          <a:xfrm>
            <a:off x="2302656" y="1930400"/>
            <a:ext cx="5158166" cy="561009"/>
          </a:xfrm>
          <a:prstGeom prst="rect">
            <a:avLst/>
          </a:prstGeom>
        </p:spPr>
      </p:pic>
    </p:spTree>
    <p:extLst>
      <p:ext uri="{BB962C8B-B14F-4D97-AF65-F5344CB8AC3E}">
        <p14:creationId xmlns:p14="http://schemas.microsoft.com/office/powerpoint/2010/main" val="36336427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2B3A-47C7-4490-9FCB-9A85119C49C8}"/>
              </a:ext>
            </a:extLst>
          </p:cNvPr>
          <p:cNvSpPr>
            <a:spLocks noGrp="1"/>
          </p:cNvSpPr>
          <p:nvPr>
            <p:ph type="title"/>
          </p:nvPr>
        </p:nvSpPr>
        <p:spPr>
          <a:xfrm>
            <a:off x="677334" y="609600"/>
            <a:ext cx="8596668" cy="753004"/>
          </a:xfrm>
        </p:spPr>
        <p:txBody>
          <a:bodyPr/>
          <a:lstStyle/>
          <a:p>
            <a:r>
              <a:rPr lang="en-US"/>
              <a:t>Introduction to Content Security Policy</a:t>
            </a:r>
          </a:p>
        </p:txBody>
      </p:sp>
      <p:sp>
        <p:nvSpPr>
          <p:cNvPr id="3" name="Content Placeholder 2">
            <a:extLst>
              <a:ext uri="{FF2B5EF4-FFF2-40B4-BE49-F238E27FC236}">
                <a16:creationId xmlns:a16="http://schemas.microsoft.com/office/drawing/2014/main" id="{9B2B2A2E-5F44-4610-B41A-7231CB40DC79}"/>
              </a:ext>
            </a:extLst>
          </p:cNvPr>
          <p:cNvSpPr>
            <a:spLocks noGrp="1"/>
          </p:cNvSpPr>
          <p:nvPr>
            <p:ph idx="1"/>
          </p:nvPr>
        </p:nvSpPr>
        <p:spPr>
          <a:xfrm>
            <a:off x="677334" y="1978420"/>
            <a:ext cx="8596668" cy="3880773"/>
          </a:xfrm>
        </p:spPr>
        <p:txBody>
          <a:bodyPr>
            <a:normAutofit/>
          </a:bodyPr>
          <a:lstStyle/>
          <a:p>
            <a:pPr marL="0" indent="0">
              <a:buNone/>
            </a:pPr>
            <a:r>
              <a:rPr lang="en-US"/>
              <a:t>Which of the following expressions are insecure? (select all that apply)</a:t>
            </a:r>
          </a:p>
          <a:p>
            <a:pPr marL="0" indent="0">
              <a:buNone/>
            </a:pPr>
            <a:endParaRPr lang="en-US"/>
          </a:p>
          <a:p>
            <a:r>
              <a:rPr lang="en-US"/>
              <a:t>unsafe-inline X</a:t>
            </a:r>
          </a:p>
          <a:p>
            <a:r>
              <a:rPr lang="en-US">
                <a:solidFill>
                  <a:schemeClr val="tx1"/>
                </a:solidFill>
                <a:latin typeface="Lucida Console" panose="020B0609040504020204" pitchFamily="49" charset="0"/>
              </a:rPr>
              <a:t>self</a:t>
            </a:r>
            <a:endParaRPr lang="en-US"/>
          </a:p>
          <a:p>
            <a:r>
              <a:rPr lang="en-US">
                <a:solidFill>
                  <a:schemeClr val="tx1"/>
                </a:solidFill>
                <a:latin typeface="Lucida Console" panose="020B0609040504020204" pitchFamily="49" charset="0"/>
              </a:rPr>
              <a:t>* X</a:t>
            </a:r>
          </a:p>
          <a:p>
            <a:r>
              <a:rPr lang="en-US">
                <a:solidFill>
                  <a:schemeClr val="tx1"/>
                </a:solidFill>
                <a:latin typeface="Lucida Console" panose="020B0609040504020204" pitchFamily="49" charset="0"/>
              </a:rPr>
              <a:t>data: X</a:t>
            </a:r>
          </a:p>
          <a:p>
            <a:endParaRPr lang="en-US"/>
          </a:p>
          <a:p>
            <a:endParaRPr lang="en-US"/>
          </a:p>
        </p:txBody>
      </p:sp>
    </p:spTree>
    <p:extLst>
      <p:ext uri="{BB962C8B-B14F-4D97-AF65-F5344CB8AC3E}">
        <p14:creationId xmlns:p14="http://schemas.microsoft.com/office/powerpoint/2010/main" val="24907712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0950E3-B429-4D90-AB64-459D6E1C8EC7}"/>
              </a:ext>
            </a:extLst>
          </p:cNvPr>
          <p:cNvSpPr>
            <a:spLocks noGrp="1"/>
          </p:cNvSpPr>
          <p:nvPr>
            <p:ph type="title"/>
          </p:nvPr>
        </p:nvSpPr>
        <p:spPr/>
        <p:txBody>
          <a:bodyPr>
            <a:normAutofit/>
          </a:bodyPr>
          <a:lstStyle/>
          <a:p>
            <a:r>
              <a:rPr lang="en-US"/>
              <a:t>CSP Tools in Chrome</a:t>
            </a:r>
          </a:p>
        </p:txBody>
      </p:sp>
      <p:sp>
        <p:nvSpPr>
          <p:cNvPr id="5" name="Text Placeholder 4">
            <a:extLst>
              <a:ext uri="{FF2B5EF4-FFF2-40B4-BE49-F238E27FC236}">
                <a16:creationId xmlns:a16="http://schemas.microsoft.com/office/drawing/2014/main" id="{F7D14CDE-8E2B-4CEE-A801-50565C484995}"/>
              </a:ext>
            </a:extLst>
          </p:cNvPr>
          <p:cNvSpPr>
            <a:spLocks noGrp="1"/>
          </p:cNvSpPr>
          <p:nvPr>
            <p:ph type="body" idx="1"/>
          </p:nvPr>
        </p:nvSpPr>
        <p:spPr/>
        <p:txBody>
          <a:bodyPr/>
          <a:lstStyle/>
          <a:p>
            <a:r>
              <a:rPr lang="en-US"/>
              <a:t>(Ty)</a:t>
            </a:r>
          </a:p>
        </p:txBody>
      </p:sp>
    </p:spTree>
    <p:extLst>
      <p:ext uri="{BB962C8B-B14F-4D97-AF65-F5344CB8AC3E}">
        <p14:creationId xmlns:p14="http://schemas.microsoft.com/office/powerpoint/2010/main" val="3784307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A9D47-7A14-4558-9A5B-1F9C12234E86}"/>
              </a:ext>
            </a:extLst>
          </p:cNvPr>
          <p:cNvSpPr>
            <a:spLocks noGrp="1"/>
          </p:cNvSpPr>
          <p:nvPr>
            <p:ph type="title"/>
          </p:nvPr>
        </p:nvSpPr>
        <p:spPr/>
        <p:txBody>
          <a:bodyPr/>
          <a:lstStyle/>
          <a:p>
            <a:r>
              <a:rPr lang="en-US"/>
              <a:t>Chrome Plugins</a:t>
            </a:r>
          </a:p>
        </p:txBody>
      </p:sp>
      <p:sp>
        <p:nvSpPr>
          <p:cNvPr id="6" name="Text Placeholder 5">
            <a:extLst>
              <a:ext uri="{FF2B5EF4-FFF2-40B4-BE49-F238E27FC236}">
                <a16:creationId xmlns:a16="http://schemas.microsoft.com/office/drawing/2014/main" id="{3B0D995C-2B8F-4804-B69E-888F553C5D1D}"/>
              </a:ext>
            </a:extLst>
          </p:cNvPr>
          <p:cNvSpPr>
            <a:spLocks noGrp="1"/>
          </p:cNvSpPr>
          <p:nvPr>
            <p:ph type="body" idx="1"/>
          </p:nvPr>
        </p:nvSpPr>
        <p:spPr/>
        <p:txBody>
          <a:bodyPr/>
          <a:lstStyle/>
          <a:p>
            <a:pPr algn="ctr"/>
            <a:r>
              <a:rPr lang="en-US" sz="1800"/>
              <a:t>CSP Evaluator</a:t>
            </a:r>
          </a:p>
        </p:txBody>
      </p:sp>
      <p:sp>
        <p:nvSpPr>
          <p:cNvPr id="4" name="Content Placeholder 3">
            <a:extLst>
              <a:ext uri="{FF2B5EF4-FFF2-40B4-BE49-F238E27FC236}">
                <a16:creationId xmlns:a16="http://schemas.microsoft.com/office/drawing/2014/main" id="{94AD84D3-1AF6-40BF-A730-09ECA2DB0F0F}"/>
              </a:ext>
            </a:extLst>
          </p:cNvPr>
          <p:cNvSpPr>
            <a:spLocks noGrp="1"/>
          </p:cNvSpPr>
          <p:nvPr>
            <p:ph sz="half" idx="2"/>
          </p:nvPr>
        </p:nvSpPr>
        <p:spPr/>
        <p:txBody>
          <a:bodyPr vert="horz" lIns="91440" tIns="45720" rIns="91440" bIns="45720" rtlCol="0" anchor="t">
            <a:normAutofit/>
          </a:bodyPr>
          <a:lstStyle/>
          <a:p>
            <a:pPr marL="457200" lvl="1" indent="0">
              <a:buNone/>
            </a:pPr>
            <a:endParaRPr lang="en-US">
              <a:solidFill>
                <a:srgbClr val="404040"/>
              </a:solidFill>
            </a:endParaRPr>
          </a:p>
          <a:p>
            <a:pPr marL="457200" lvl="1" indent="0">
              <a:buNone/>
            </a:pPr>
            <a:endParaRPr lang="en-US">
              <a:solidFill>
                <a:srgbClr val="7030A0"/>
              </a:solidFill>
            </a:endParaRPr>
          </a:p>
          <a:p>
            <a:pPr marL="457200" lvl="1" indent="0">
              <a:buNone/>
            </a:pPr>
            <a:endParaRPr lang="en-US">
              <a:solidFill>
                <a:srgbClr val="7F7F7F"/>
              </a:solidFill>
            </a:endParaRPr>
          </a:p>
          <a:p>
            <a:pPr marL="457200" lvl="1" indent="0">
              <a:buNone/>
            </a:pPr>
            <a:endParaRPr lang="en-US">
              <a:solidFill>
                <a:srgbClr val="404040"/>
              </a:solidFill>
            </a:endParaRPr>
          </a:p>
          <a:p>
            <a:pPr marL="457200" lvl="1" indent="0">
              <a:buNone/>
            </a:pPr>
            <a:endParaRPr lang="en-US">
              <a:solidFill>
                <a:srgbClr val="7030A0"/>
              </a:solidFill>
            </a:endParaRPr>
          </a:p>
          <a:p>
            <a:pPr marL="457200" lvl="1" indent="0">
              <a:buNone/>
            </a:pPr>
            <a:endParaRPr lang="en-US">
              <a:solidFill>
                <a:srgbClr val="3F7819"/>
              </a:solidFill>
            </a:endParaRPr>
          </a:p>
          <a:p>
            <a:pPr marL="457200" lvl="1" indent="0">
              <a:buNone/>
            </a:pPr>
            <a:endParaRPr lang="en-US"/>
          </a:p>
          <a:p>
            <a:pPr marL="457200" lvl="1" indent="0">
              <a:buNone/>
            </a:pPr>
            <a:endParaRPr lang="en-US"/>
          </a:p>
          <a:p>
            <a:pPr marL="457200" lvl="1" indent="0">
              <a:buNone/>
            </a:pPr>
            <a:endParaRPr lang="en-US"/>
          </a:p>
          <a:p>
            <a:endParaRPr lang="en-US"/>
          </a:p>
        </p:txBody>
      </p:sp>
      <p:sp>
        <p:nvSpPr>
          <p:cNvPr id="7" name="Text Placeholder 6">
            <a:extLst>
              <a:ext uri="{FF2B5EF4-FFF2-40B4-BE49-F238E27FC236}">
                <a16:creationId xmlns:a16="http://schemas.microsoft.com/office/drawing/2014/main" id="{DE73D70B-F911-48E2-A2A6-317E9442EC39}"/>
              </a:ext>
            </a:extLst>
          </p:cNvPr>
          <p:cNvSpPr>
            <a:spLocks noGrp="1"/>
          </p:cNvSpPr>
          <p:nvPr>
            <p:ph type="body" sz="quarter" idx="3"/>
          </p:nvPr>
        </p:nvSpPr>
        <p:spPr>
          <a:xfrm>
            <a:off x="5777301" y="2160983"/>
            <a:ext cx="4185618" cy="576262"/>
          </a:xfrm>
        </p:spPr>
        <p:txBody>
          <a:bodyPr/>
          <a:lstStyle/>
          <a:p>
            <a:pPr algn="ctr"/>
            <a:r>
              <a:rPr lang="en-US" sz="1800" err="1">
                <a:solidFill>
                  <a:srgbClr val="404040"/>
                </a:solidFill>
              </a:rPr>
              <a:t>Caspr</a:t>
            </a:r>
            <a:r>
              <a:rPr lang="en-US" sz="1800">
                <a:solidFill>
                  <a:srgbClr val="404040"/>
                </a:solidFill>
              </a:rPr>
              <a:t>: Enforcer</a:t>
            </a:r>
          </a:p>
        </p:txBody>
      </p:sp>
      <p:pic>
        <p:nvPicPr>
          <p:cNvPr id="10" name="Content Placeholder 9" descr="Diagram&#10;&#10;Description automatically generated">
            <a:extLst>
              <a:ext uri="{FF2B5EF4-FFF2-40B4-BE49-F238E27FC236}">
                <a16:creationId xmlns:a16="http://schemas.microsoft.com/office/drawing/2014/main" id="{3B1E59BA-F800-4572-9D23-A24089616E0E}"/>
              </a:ext>
            </a:extLst>
          </p:cNvPr>
          <p:cNvPicPr>
            <a:picLocks noGrp="1" noChangeAspect="1"/>
          </p:cNvPicPr>
          <p:nvPr>
            <p:ph sz="quarter" idx="4"/>
          </p:nvPr>
        </p:nvPicPr>
        <p:blipFill>
          <a:blip r:embed="rId3"/>
          <a:stretch>
            <a:fillRect/>
          </a:stretch>
        </p:blipFill>
        <p:spPr>
          <a:xfrm>
            <a:off x="6587792" y="2922199"/>
            <a:ext cx="2934208" cy="2934208"/>
          </a:xfrm>
          <a:prstGeom prst="rect">
            <a:avLst/>
          </a:prstGeom>
        </p:spPr>
      </p:pic>
      <p:sp>
        <p:nvSpPr>
          <p:cNvPr id="11" name="Text Placeholder 5">
            <a:extLst>
              <a:ext uri="{FF2B5EF4-FFF2-40B4-BE49-F238E27FC236}">
                <a16:creationId xmlns:a16="http://schemas.microsoft.com/office/drawing/2014/main" id="{21F771AA-A958-4496-BFB8-8029CBD94952}"/>
              </a:ext>
            </a:extLst>
          </p:cNvPr>
          <p:cNvSpPr txBox="1">
            <a:spLocks/>
          </p:cNvSpPr>
          <p:nvPr/>
        </p:nvSpPr>
        <p:spPr>
          <a:xfrm>
            <a:off x="675745" y="1354138"/>
            <a:ext cx="8596668"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kern="1200">
                <a:solidFill>
                  <a:schemeClr val="tx1">
                    <a:lumMod val="75000"/>
                    <a:lumOff val="25000"/>
                  </a:schemeClr>
                </a:solidFill>
                <a:latin typeface="+mn-lt"/>
                <a:ea typeface="+mn-ea"/>
                <a:cs typeface="+mn-cs"/>
              </a:defRPr>
            </a:lvl9pPr>
          </a:lstStyle>
          <a:p>
            <a:r>
              <a:rPr lang="en-US" sz="1800"/>
              <a:t>Two Chrome plugins to help tailor the Content Security Policy (CSP) header for an application</a:t>
            </a:r>
          </a:p>
        </p:txBody>
      </p:sp>
      <p:pic>
        <p:nvPicPr>
          <p:cNvPr id="13" name="Picture 12" descr="Icon&#10;&#10;Description automatically generated">
            <a:extLst>
              <a:ext uri="{FF2B5EF4-FFF2-40B4-BE49-F238E27FC236}">
                <a16:creationId xmlns:a16="http://schemas.microsoft.com/office/drawing/2014/main" id="{775FD8ED-B52B-49D4-B39A-190F997935C5}"/>
              </a:ext>
            </a:extLst>
          </p:cNvPr>
          <p:cNvPicPr>
            <a:picLocks noChangeAspect="1"/>
          </p:cNvPicPr>
          <p:nvPr/>
        </p:nvPicPr>
        <p:blipFill>
          <a:blip r:embed="rId4"/>
          <a:stretch>
            <a:fillRect/>
          </a:stretch>
        </p:blipFill>
        <p:spPr>
          <a:xfrm>
            <a:off x="1226128" y="2830572"/>
            <a:ext cx="3210790" cy="3210790"/>
          </a:xfrm>
          <a:prstGeom prst="rect">
            <a:avLst/>
          </a:prstGeom>
        </p:spPr>
      </p:pic>
    </p:spTree>
    <p:extLst>
      <p:ext uri="{BB962C8B-B14F-4D97-AF65-F5344CB8AC3E}">
        <p14:creationId xmlns:p14="http://schemas.microsoft.com/office/powerpoint/2010/main" val="2181711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1E8A7-D902-44BD-81CF-4D5653BB999F}"/>
              </a:ext>
            </a:extLst>
          </p:cNvPr>
          <p:cNvSpPr>
            <a:spLocks noGrp="1"/>
          </p:cNvSpPr>
          <p:nvPr>
            <p:ph type="title"/>
          </p:nvPr>
        </p:nvSpPr>
        <p:spPr/>
        <p:txBody>
          <a:bodyPr/>
          <a:lstStyle/>
          <a:p>
            <a:r>
              <a:rPr lang="en-US"/>
              <a:t>CSP Evaluator </a:t>
            </a:r>
          </a:p>
        </p:txBody>
      </p:sp>
      <p:sp>
        <p:nvSpPr>
          <p:cNvPr id="3" name="Content Placeholder 2">
            <a:extLst>
              <a:ext uri="{FF2B5EF4-FFF2-40B4-BE49-F238E27FC236}">
                <a16:creationId xmlns:a16="http://schemas.microsoft.com/office/drawing/2014/main" id="{B51329A6-2360-4918-9C4F-9084BF804D71}"/>
              </a:ext>
            </a:extLst>
          </p:cNvPr>
          <p:cNvSpPr>
            <a:spLocks noGrp="1"/>
          </p:cNvSpPr>
          <p:nvPr>
            <p:ph sz="half" idx="1"/>
          </p:nvPr>
        </p:nvSpPr>
        <p:spPr>
          <a:xfrm>
            <a:off x="677334" y="5968721"/>
            <a:ext cx="10074402" cy="464526"/>
          </a:xfrm>
        </p:spPr>
        <p:txBody>
          <a:bodyPr/>
          <a:lstStyle/>
          <a:p>
            <a:pPr marL="0" indent="0">
              <a:buNone/>
            </a:pPr>
            <a:r>
              <a:rPr lang="en-US" sz="1600" u="sng">
                <a:hlinkClick r:id="rId3"/>
              </a:rPr>
              <a:t>https://chrome.google.com/webstore/detail/csp-evaluator/fjohamlofnakbnbfjkohkbdigoodcejf</a:t>
            </a:r>
            <a:endParaRPr lang="en-US" sz="1600" u="sng"/>
          </a:p>
          <a:p>
            <a:endParaRPr lang="en-US"/>
          </a:p>
        </p:txBody>
      </p:sp>
      <p:pic>
        <p:nvPicPr>
          <p:cNvPr id="5" name="Content Placeholder 4">
            <a:extLst>
              <a:ext uri="{FF2B5EF4-FFF2-40B4-BE49-F238E27FC236}">
                <a16:creationId xmlns:a16="http://schemas.microsoft.com/office/drawing/2014/main" id="{7A4BCFF2-D05E-4FFE-BC0C-FE453ADFC216}"/>
              </a:ext>
            </a:extLst>
          </p:cNvPr>
          <p:cNvPicPr>
            <a:picLocks noGrp="1"/>
          </p:cNvPicPr>
          <p:nvPr>
            <p:ph sz="half" idx="2"/>
          </p:nvPr>
        </p:nvPicPr>
        <p:blipFill>
          <a:blip r:embed="rId4"/>
          <a:stretch>
            <a:fillRect/>
          </a:stretch>
        </p:blipFill>
        <p:spPr>
          <a:xfrm>
            <a:off x="2026227" y="2410691"/>
            <a:ext cx="7612847" cy="3363075"/>
          </a:xfrm>
          <a:prstGeom prst="rect">
            <a:avLst/>
          </a:prstGeom>
          <a:ln>
            <a:solidFill>
              <a:schemeClr val="accent1"/>
            </a:solidFill>
          </a:ln>
        </p:spPr>
      </p:pic>
      <p:sp>
        <p:nvSpPr>
          <p:cNvPr id="7" name="Content Placeholder 2">
            <a:extLst>
              <a:ext uri="{FF2B5EF4-FFF2-40B4-BE49-F238E27FC236}">
                <a16:creationId xmlns:a16="http://schemas.microsoft.com/office/drawing/2014/main" id="{F50958EA-BE3C-4AE5-BAEF-84A323CBB03C}"/>
              </a:ext>
            </a:extLst>
          </p:cNvPr>
          <p:cNvSpPr txBox="1">
            <a:spLocks/>
          </p:cNvSpPr>
          <p:nvPr/>
        </p:nvSpPr>
        <p:spPr>
          <a:xfrm>
            <a:off x="813916" y="1399685"/>
            <a:ext cx="8460086" cy="80275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a:t>This plugin shows the current CSP configuration and identify problem areas.</a:t>
            </a:r>
          </a:p>
          <a:p>
            <a:pPr marL="0" indent="0">
              <a:buNone/>
            </a:pPr>
            <a:endParaRPr lang="en-US"/>
          </a:p>
        </p:txBody>
      </p:sp>
    </p:spTree>
    <p:extLst>
      <p:ext uri="{BB962C8B-B14F-4D97-AF65-F5344CB8AC3E}">
        <p14:creationId xmlns:p14="http://schemas.microsoft.com/office/powerpoint/2010/main" val="10655585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A9D47-7A14-4558-9A5B-1F9C12234E86}"/>
              </a:ext>
            </a:extLst>
          </p:cNvPr>
          <p:cNvSpPr>
            <a:spLocks noGrp="1"/>
          </p:cNvSpPr>
          <p:nvPr>
            <p:ph type="title"/>
          </p:nvPr>
        </p:nvSpPr>
        <p:spPr/>
        <p:txBody>
          <a:bodyPr>
            <a:normAutofit/>
          </a:bodyPr>
          <a:lstStyle/>
          <a:p>
            <a:r>
              <a:rPr lang="en-US" sz="6000"/>
              <a:t>Demo: CSP Evaluator </a:t>
            </a:r>
          </a:p>
        </p:txBody>
      </p:sp>
    </p:spTree>
    <p:extLst>
      <p:ext uri="{BB962C8B-B14F-4D97-AF65-F5344CB8AC3E}">
        <p14:creationId xmlns:p14="http://schemas.microsoft.com/office/powerpoint/2010/main" val="32133991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50A6A0-2279-4560-BFC0-3F3CF53DE87C}"/>
              </a:ext>
            </a:extLst>
          </p:cNvPr>
          <p:cNvSpPr>
            <a:spLocks noGrp="1"/>
          </p:cNvSpPr>
          <p:nvPr>
            <p:ph type="title"/>
          </p:nvPr>
        </p:nvSpPr>
        <p:spPr/>
        <p:txBody>
          <a:bodyPr/>
          <a:lstStyle/>
          <a:p>
            <a:r>
              <a:rPr lang="en-US" err="1"/>
              <a:t>Caspr</a:t>
            </a:r>
            <a:r>
              <a:rPr lang="en-US"/>
              <a:t>: Enforcer </a:t>
            </a:r>
          </a:p>
        </p:txBody>
      </p:sp>
      <p:sp>
        <p:nvSpPr>
          <p:cNvPr id="5" name="Content Placeholder 4">
            <a:extLst>
              <a:ext uri="{FF2B5EF4-FFF2-40B4-BE49-F238E27FC236}">
                <a16:creationId xmlns:a16="http://schemas.microsoft.com/office/drawing/2014/main" id="{808C68C7-84EA-4B51-8782-01DA9667AE83}"/>
              </a:ext>
            </a:extLst>
          </p:cNvPr>
          <p:cNvSpPr>
            <a:spLocks noGrp="1"/>
          </p:cNvSpPr>
          <p:nvPr>
            <p:ph sz="half" idx="1"/>
          </p:nvPr>
        </p:nvSpPr>
        <p:spPr>
          <a:xfrm>
            <a:off x="813916" y="6079252"/>
            <a:ext cx="10259368" cy="442965"/>
          </a:xfrm>
        </p:spPr>
        <p:txBody>
          <a:bodyPr>
            <a:normAutofit/>
          </a:bodyPr>
          <a:lstStyle/>
          <a:p>
            <a:pPr marL="0" indent="0">
              <a:buNone/>
            </a:pPr>
            <a:r>
              <a:rPr lang="en-US" sz="1600">
                <a:hlinkClick r:id="rId3"/>
              </a:rPr>
              <a:t>https://chrome.google.com/webstore/detail/caspr-enforcer/fekcdjkhlbjngkimekikebfegbijjafd</a:t>
            </a:r>
            <a:endParaRPr lang="en-US" sz="1600"/>
          </a:p>
          <a:p>
            <a:endParaRPr lang="en-US"/>
          </a:p>
        </p:txBody>
      </p:sp>
      <p:pic>
        <p:nvPicPr>
          <p:cNvPr id="7" name="Content Placeholder 6">
            <a:extLst>
              <a:ext uri="{FF2B5EF4-FFF2-40B4-BE49-F238E27FC236}">
                <a16:creationId xmlns:a16="http://schemas.microsoft.com/office/drawing/2014/main" id="{4248B6E3-9119-43B0-8DAB-5FE45CD3FDED}"/>
              </a:ext>
            </a:extLst>
          </p:cNvPr>
          <p:cNvPicPr>
            <a:picLocks noGrp="1"/>
          </p:cNvPicPr>
          <p:nvPr>
            <p:ph sz="half" idx="2"/>
          </p:nvPr>
        </p:nvPicPr>
        <p:blipFill>
          <a:blip r:embed="rId4"/>
          <a:stretch>
            <a:fillRect/>
          </a:stretch>
        </p:blipFill>
        <p:spPr>
          <a:xfrm>
            <a:off x="2790152" y="2212390"/>
            <a:ext cx="4977224" cy="3717571"/>
          </a:xfrm>
          <a:prstGeom prst="rect">
            <a:avLst/>
          </a:prstGeom>
          <a:ln>
            <a:solidFill>
              <a:schemeClr val="accent1"/>
            </a:solidFill>
          </a:ln>
        </p:spPr>
      </p:pic>
      <p:sp>
        <p:nvSpPr>
          <p:cNvPr id="6" name="Content Placeholder 4">
            <a:extLst>
              <a:ext uri="{FF2B5EF4-FFF2-40B4-BE49-F238E27FC236}">
                <a16:creationId xmlns:a16="http://schemas.microsoft.com/office/drawing/2014/main" id="{CD10237A-2CC8-43A1-9E7F-44262E0E2C28}"/>
              </a:ext>
            </a:extLst>
          </p:cNvPr>
          <p:cNvSpPr txBox="1">
            <a:spLocks/>
          </p:cNvSpPr>
          <p:nvPr/>
        </p:nvSpPr>
        <p:spPr>
          <a:xfrm>
            <a:off x="813916" y="1380813"/>
            <a:ext cx="8383886" cy="9947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a:t>This plugin allows testing and refinement of changes to the CSP header in the Chrome browser before the web server is configured.</a:t>
            </a:r>
          </a:p>
        </p:txBody>
      </p:sp>
    </p:spTree>
    <p:extLst>
      <p:ext uri="{BB962C8B-B14F-4D97-AF65-F5344CB8AC3E}">
        <p14:creationId xmlns:p14="http://schemas.microsoft.com/office/powerpoint/2010/main" val="11772013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AAB03-FB21-48FC-975A-F3F0FB1F20CE}"/>
              </a:ext>
            </a:extLst>
          </p:cNvPr>
          <p:cNvSpPr>
            <a:spLocks noGrp="1"/>
          </p:cNvSpPr>
          <p:nvPr>
            <p:ph type="title"/>
          </p:nvPr>
        </p:nvSpPr>
        <p:spPr>
          <a:xfrm>
            <a:off x="677334" y="609600"/>
            <a:ext cx="9682008" cy="660400"/>
          </a:xfrm>
        </p:spPr>
        <p:txBody>
          <a:bodyPr>
            <a:normAutofit/>
          </a:bodyPr>
          <a:lstStyle/>
          <a:p>
            <a:r>
              <a:rPr lang="en-US"/>
              <a:t>Demo: Using </a:t>
            </a:r>
            <a:r>
              <a:rPr lang="en-US" err="1"/>
              <a:t>Caspr</a:t>
            </a:r>
            <a:r>
              <a:rPr lang="en-US"/>
              <a:t> to help tailor the CSP</a:t>
            </a:r>
          </a:p>
        </p:txBody>
      </p:sp>
      <p:sp>
        <p:nvSpPr>
          <p:cNvPr id="3" name="Content Placeholder 2">
            <a:extLst>
              <a:ext uri="{FF2B5EF4-FFF2-40B4-BE49-F238E27FC236}">
                <a16:creationId xmlns:a16="http://schemas.microsoft.com/office/drawing/2014/main" id="{C8ABBF30-3575-482E-ABF8-9FCD9F304952}"/>
              </a:ext>
            </a:extLst>
          </p:cNvPr>
          <p:cNvSpPr>
            <a:spLocks noGrp="1"/>
          </p:cNvSpPr>
          <p:nvPr>
            <p:ph sz="half" idx="1"/>
          </p:nvPr>
        </p:nvSpPr>
        <p:spPr>
          <a:xfrm>
            <a:off x="677334" y="4927601"/>
            <a:ext cx="9682008" cy="1113759"/>
          </a:xfrm>
        </p:spPr>
        <p:txBody>
          <a:bodyPr/>
          <a:lstStyle/>
          <a:p>
            <a:endParaRPr lang="en-US"/>
          </a:p>
        </p:txBody>
      </p:sp>
      <p:pic>
        <p:nvPicPr>
          <p:cNvPr id="4" name="Picture 3">
            <a:extLst>
              <a:ext uri="{FF2B5EF4-FFF2-40B4-BE49-F238E27FC236}">
                <a16:creationId xmlns:a16="http://schemas.microsoft.com/office/drawing/2014/main" id="{E978982C-1F58-4F99-BA56-53999EA70579}"/>
              </a:ext>
            </a:extLst>
          </p:cNvPr>
          <p:cNvPicPr>
            <a:picLocks noChangeAspect="1"/>
          </p:cNvPicPr>
          <p:nvPr/>
        </p:nvPicPr>
        <p:blipFill>
          <a:blip r:embed="rId3"/>
          <a:stretch>
            <a:fillRect/>
          </a:stretch>
        </p:blipFill>
        <p:spPr>
          <a:xfrm>
            <a:off x="1842707" y="1434566"/>
            <a:ext cx="6890141" cy="3328468"/>
          </a:xfrm>
          <a:prstGeom prst="rect">
            <a:avLst/>
          </a:prstGeom>
        </p:spPr>
      </p:pic>
    </p:spTree>
    <p:extLst>
      <p:ext uri="{BB962C8B-B14F-4D97-AF65-F5344CB8AC3E}">
        <p14:creationId xmlns:p14="http://schemas.microsoft.com/office/powerpoint/2010/main" val="35499448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A9D47-7A14-4558-9A5B-1F9C12234E86}"/>
              </a:ext>
            </a:extLst>
          </p:cNvPr>
          <p:cNvSpPr>
            <a:spLocks noGrp="1"/>
          </p:cNvSpPr>
          <p:nvPr>
            <p:ph type="title"/>
          </p:nvPr>
        </p:nvSpPr>
        <p:spPr/>
        <p:txBody>
          <a:bodyPr>
            <a:normAutofit/>
          </a:bodyPr>
          <a:lstStyle/>
          <a:p>
            <a:r>
              <a:rPr lang="en-US" sz="6000"/>
              <a:t>END (Ty)</a:t>
            </a:r>
          </a:p>
        </p:txBody>
      </p:sp>
      <p:sp>
        <p:nvSpPr>
          <p:cNvPr id="2" name="Text Placeholder 1">
            <a:extLst>
              <a:ext uri="{FF2B5EF4-FFF2-40B4-BE49-F238E27FC236}">
                <a16:creationId xmlns:a16="http://schemas.microsoft.com/office/drawing/2014/main" id="{FE035F60-3F96-485F-B98F-50511EAD06D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65755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0950E3-B429-4D90-AB64-459D6E1C8EC7}"/>
              </a:ext>
            </a:extLst>
          </p:cNvPr>
          <p:cNvSpPr>
            <a:spLocks noGrp="1"/>
          </p:cNvSpPr>
          <p:nvPr>
            <p:ph type="title"/>
          </p:nvPr>
        </p:nvSpPr>
        <p:spPr>
          <a:xfrm>
            <a:off x="677335" y="2700867"/>
            <a:ext cx="9236686" cy="1826581"/>
          </a:xfrm>
        </p:spPr>
        <p:txBody>
          <a:bodyPr/>
          <a:lstStyle/>
          <a:p>
            <a:r>
              <a:rPr lang="en-US"/>
              <a:t>CSP Misconfigurations and Mitigations</a:t>
            </a:r>
          </a:p>
        </p:txBody>
      </p:sp>
      <p:sp>
        <p:nvSpPr>
          <p:cNvPr id="5" name="Text Placeholder 4">
            <a:extLst>
              <a:ext uri="{FF2B5EF4-FFF2-40B4-BE49-F238E27FC236}">
                <a16:creationId xmlns:a16="http://schemas.microsoft.com/office/drawing/2014/main" id="{F7D14CDE-8E2B-4CEE-A801-50565C48499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6367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2B3A-47C7-4490-9FCB-9A85119C49C8}"/>
              </a:ext>
            </a:extLst>
          </p:cNvPr>
          <p:cNvSpPr>
            <a:spLocks noGrp="1"/>
          </p:cNvSpPr>
          <p:nvPr>
            <p:ph type="title"/>
          </p:nvPr>
        </p:nvSpPr>
        <p:spPr>
          <a:xfrm>
            <a:off x="677334" y="286042"/>
            <a:ext cx="8596668" cy="753004"/>
          </a:xfrm>
        </p:spPr>
        <p:txBody>
          <a:bodyPr/>
          <a:lstStyle/>
          <a:p>
            <a:r>
              <a:rPr lang="en-US"/>
              <a:t>Misconfigured CSP</a:t>
            </a:r>
          </a:p>
        </p:txBody>
      </p:sp>
      <p:sp>
        <p:nvSpPr>
          <p:cNvPr id="3" name="Content Placeholder 2">
            <a:extLst>
              <a:ext uri="{FF2B5EF4-FFF2-40B4-BE49-F238E27FC236}">
                <a16:creationId xmlns:a16="http://schemas.microsoft.com/office/drawing/2014/main" id="{9B2B2A2E-5F44-4610-B41A-7231CB40DC79}"/>
              </a:ext>
            </a:extLst>
          </p:cNvPr>
          <p:cNvSpPr>
            <a:spLocks noGrp="1"/>
          </p:cNvSpPr>
          <p:nvPr>
            <p:ph idx="1"/>
          </p:nvPr>
        </p:nvSpPr>
        <p:spPr>
          <a:xfrm>
            <a:off x="677334" y="4383991"/>
            <a:ext cx="8596668" cy="3880773"/>
          </a:xfrm>
        </p:spPr>
        <p:txBody>
          <a:bodyPr>
            <a:noAutofit/>
          </a:bodyPr>
          <a:lstStyle/>
          <a:p>
            <a:pPr marL="0" indent="0">
              <a:buNone/>
            </a:pPr>
            <a:r>
              <a:rPr lang="en-US" sz="2000" i="1" u="sng">
                <a:solidFill>
                  <a:schemeClr val="bg1">
                    <a:lumMod val="50000"/>
                  </a:schemeClr>
                </a:solidFill>
              </a:rPr>
              <a:t>A CSP policy deployed by the application:</a:t>
            </a:r>
            <a:br>
              <a:rPr lang="en-US" sz="2000" b="1">
                <a:latin typeface="Consolas" panose="020B0609020204030204" pitchFamily="49" charset="0"/>
              </a:rPr>
            </a:br>
            <a:r>
              <a:rPr lang="en-US" sz="2000">
                <a:solidFill>
                  <a:srgbClr val="000000"/>
                </a:solidFill>
                <a:latin typeface="Courier New" panose="02070309020205020404" pitchFamily="49" charset="0"/>
              </a:rPr>
              <a:t>Content-Security-Policy: </a:t>
            </a:r>
            <a:r>
              <a:rPr lang="en-US" sz="2000" b="1">
                <a:solidFill>
                  <a:srgbClr val="0080FF"/>
                </a:solidFill>
                <a:latin typeface="Courier New" panose="02070309020205020404" pitchFamily="49" charset="0"/>
              </a:rPr>
              <a:t>script-</a:t>
            </a:r>
            <a:r>
              <a:rPr lang="en-US" sz="2000" b="1" err="1">
                <a:solidFill>
                  <a:srgbClr val="0080FF"/>
                </a:solidFill>
                <a:latin typeface="Courier New" panose="02070309020205020404" pitchFamily="49" charset="0"/>
              </a:rPr>
              <a:t>src</a:t>
            </a:r>
            <a:r>
              <a:rPr lang="en-US" sz="2000">
                <a:solidFill>
                  <a:srgbClr val="000000"/>
                </a:solidFill>
                <a:latin typeface="Courier New" panose="02070309020205020404" pitchFamily="49" charset="0"/>
              </a:rPr>
              <a:t> *</a:t>
            </a:r>
            <a:br>
              <a:rPr lang="en-US" sz="2000" b="1">
                <a:latin typeface="Consolas" panose="020B0609020204030204" pitchFamily="49" charset="0"/>
              </a:rPr>
            </a:br>
            <a:br>
              <a:rPr lang="en-US" sz="2000" b="1">
                <a:latin typeface="Consolas" panose="020B0609020204030204" pitchFamily="49" charset="0"/>
              </a:rPr>
            </a:br>
            <a:r>
              <a:rPr lang="en-US" sz="2000" i="1" u="sng">
                <a:solidFill>
                  <a:schemeClr val="bg1">
                    <a:lumMod val="50000"/>
                  </a:schemeClr>
                </a:solidFill>
              </a:rPr>
              <a:t>Execution through inline code blocks:</a:t>
            </a:r>
            <a:endParaRPr lang="en-US" sz="2000" b="1" i="1" u="sng">
              <a:latin typeface="Consolas" panose="020B0609020204030204" pitchFamily="49" charset="0"/>
            </a:endParaRPr>
          </a:p>
          <a:p>
            <a:pPr marL="0" indent="0">
              <a:buNone/>
            </a:pPr>
            <a:br>
              <a:rPr lang="en-US" sz="2000"/>
            </a:br>
            <a:endParaRPr lang="en-US" sz="2000"/>
          </a:p>
          <a:p>
            <a:pPr lvl="2"/>
            <a:endParaRPr lang="en-US" sz="2000">
              <a:solidFill>
                <a:schemeClr val="tx1"/>
              </a:solidFill>
              <a:latin typeface="Lucida Console" panose="020B0609040504020204" pitchFamily="49" charset="0"/>
            </a:endParaRPr>
          </a:p>
          <a:p>
            <a:pPr marL="457200" lvl="1" indent="0">
              <a:buNone/>
            </a:pPr>
            <a:br>
              <a:rPr lang="en-US" sz="2000"/>
            </a:br>
            <a:br>
              <a:rPr lang="en-US" sz="2000"/>
            </a:br>
            <a:br>
              <a:rPr lang="en-US" sz="2000"/>
            </a:br>
            <a:endParaRPr lang="en-US" sz="2000"/>
          </a:p>
        </p:txBody>
      </p:sp>
      <p:sp>
        <p:nvSpPr>
          <p:cNvPr id="9" name="Title 1">
            <a:extLst>
              <a:ext uri="{FF2B5EF4-FFF2-40B4-BE49-F238E27FC236}">
                <a16:creationId xmlns:a16="http://schemas.microsoft.com/office/drawing/2014/main" id="{4A617648-A227-4692-AFE9-2CAD4A8142C2}"/>
              </a:ext>
            </a:extLst>
          </p:cNvPr>
          <p:cNvSpPr txBox="1">
            <a:spLocks/>
          </p:cNvSpPr>
          <p:nvPr/>
        </p:nvSpPr>
        <p:spPr>
          <a:xfrm>
            <a:off x="677334" y="901858"/>
            <a:ext cx="8596668" cy="75300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a:solidFill>
                  <a:schemeClr val="accent2"/>
                </a:solidFill>
              </a:rPr>
              <a:t>Problem: Wildcard Expressions</a:t>
            </a:r>
          </a:p>
        </p:txBody>
      </p:sp>
      <p:grpSp>
        <p:nvGrpSpPr>
          <p:cNvPr id="6" name="Group 5">
            <a:extLst>
              <a:ext uri="{FF2B5EF4-FFF2-40B4-BE49-F238E27FC236}">
                <a16:creationId xmlns:a16="http://schemas.microsoft.com/office/drawing/2014/main" id="{D591B7AA-4CA5-4B4C-9BA5-51D94774A5C9}"/>
              </a:ext>
            </a:extLst>
          </p:cNvPr>
          <p:cNvGrpSpPr/>
          <p:nvPr/>
        </p:nvGrpSpPr>
        <p:grpSpPr>
          <a:xfrm>
            <a:off x="677333" y="5658186"/>
            <a:ext cx="9071578" cy="1192780"/>
            <a:chOff x="677333" y="3716854"/>
            <a:chExt cx="9071578" cy="1192780"/>
          </a:xfrm>
        </p:grpSpPr>
        <p:grpSp>
          <p:nvGrpSpPr>
            <p:cNvPr id="12" name="Group 11">
              <a:extLst>
                <a:ext uri="{FF2B5EF4-FFF2-40B4-BE49-F238E27FC236}">
                  <a16:creationId xmlns:a16="http://schemas.microsoft.com/office/drawing/2014/main" id="{1A26BB23-FA33-45D6-A31F-4D5D05B2FBAF}"/>
                </a:ext>
              </a:extLst>
            </p:cNvPr>
            <p:cNvGrpSpPr/>
            <p:nvPr/>
          </p:nvGrpSpPr>
          <p:grpSpPr>
            <a:xfrm>
              <a:off x="2577413" y="4145977"/>
              <a:ext cx="3871088" cy="763657"/>
              <a:chOff x="4182459" y="3203564"/>
              <a:chExt cx="1990274" cy="671337"/>
            </a:xfrm>
          </p:grpSpPr>
          <p:sp>
            <p:nvSpPr>
              <p:cNvPr id="10" name="Left Brace 9">
                <a:extLst>
                  <a:ext uri="{FF2B5EF4-FFF2-40B4-BE49-F238E27FC236}">
                    <a16:creationId xmlns:a16="http://schemas.microsoft.com/office/drawing/2014/main" id="{BABDC855-324C-42B5-A9F3-0F284B9C7AE8}"/>
                  </a:ext>
                </a:extLst>
              </p:cNvPr>
              <p:cNvSpPr/>
              <p:nvPr/>
            </p:nvSpPr>
            <p:spPr>
              <a:xfrm rot="16200000">
                <a:off x="4935701" y="2450322"/>
                <a:ext cx="227801" cy="1734285"/>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8DB201D-691A-42A2-8FB8-E2146012C493}"/>
                  </a:ext>
                </a:extLst>
              </p:cNvPr>
              <p:cNvSpPr txBox="1"/>
              <p:nvPr/>
            </p:nvSpPr>
            <p:spPr>
              <a:xfrm>
                <a:off x="4438448" y="3505569"/>
                <a:ext cx="1734285" cy="369332"/>
              </a:xfrm>
              <a:prstGeom prst="rect">
                <a:avLst/>
              </a:prstGeom>
              <a:noFill/>
            </p:spPr>
            <p:txBody>
              <a:bodyPr wrap="square" rtlCol="0">
                <a:spAutoFit/>
              </a:bodyPr>
              <a:lstStyle/>
              <a:p>
                <a:r>
                  <a:rPr lang="en-US"/>
                  <a:t>Any Origin is Allowed</a:t>
                </a:r>
              </a:p>
            </p:txBody>
          </p:sp>
        </p:grpSp>
        <p:sp>
          <p:nvSpPr>
            <p:cNvPr id="5" name="TextBox 4">
              <a:extLst>
                <a:ext uri="{FF2B5EF4-FFF2-40B4-BE49-F238E27FC236}">
                  <a16:creationId xmlns:a16="http://schemas.microsoft.com/office/drawing/2014/main" id="{394906C8-1DFE-4B26-A3CD-806C0C9D08AD}"/>
                </a:ext>
              </a:extLst>
            </p:cNvPr>
            <p:cNvSpPr txBox="1"/>
            <p:nvPr/>
          </p:nvSpPr>
          <p:spPr>
            <a:xfrm>
              <a:off x="677333" y="3716854"/>
              <a:ext cx="9071578" cy="369332"/>
            </a:xfrm>
            <a:prstGeom prst="rect">
              <a:avLst/>
            </a:prstGeom>
            <a:noFill/>
          </p:spPr>
          <p:txBody>
            <a:bodyPr wrap="square" rtlCol="0">
              <a:spAutoFit/>
            </a:bodyPr>
            <a:lstStyle/>
            <a:p>
              <a:r>
                <a:rPr lang="en-US">
                  <a:solidFill>
                    <a:srgbClr val="0000FF"/>
                  </a:solidFill>
                  <a:latin typeface="Courier New" panose="02070309020205020404" pitchFamily="49" charset="0"/>
                </a:rPr>
                <a:t>&lt;script</a:t>
              </a:r>
              <a:r>
                <a:rPr lang="en-US">
                  <a:solidFill>
                    <a:srgbClr val="000000"/>
                  </a:solidFill>
                  <a:latin typeface="Courier New" panose="02070309020205020404" pitchFamily="49" charset="0"/>
                </a:rPr>
                <a:t> </a:t>
              </a:r>
              <a:r>
                <a:rPr lang="en-US" err="1">
                  <a:solidFill>
                    <a:srgbClr val="FF0000"/>
                  </a:solidFill>
                  <a:latin typeface="Courier New" panose="02070309020205020404" pitchFamily="49" charset="0"/>
                </a:rPr>
                <a:t>src</a:t>
              </a:r>
              <a:r>
                <a:rPr lang="en-US">
                  <a:solidFill>
                    <a:srgbClr val="000000"/>
                  </a:solidFill>
                  <a:latin typeface="Courier New" panose="02070309020205020404" pitchFamily="49" charset="0"/>
                </a:rPr>
                <a:t>="</a:t>
              </a:r>
              <a:r>
                <a:rPr lang="en-US">
                  <a:solidFill>
                    <a:srgbClr val="FF8000"/>
                  </a:solidFill>
                  <a:latin typeface="Courier New" panose="02070309020205020404" pitchFamily="49" charset="0"/>
                </a:rPr>
                <a:t>http:</a:t>
              </a:r>
              <a:r>
                <a:rPr lang="en-US">
                  <a:solidFill>
                    <a:srgbClr val="000000"/>
                  </a:solidFill>
                  <a:latin typeface="Courier New" panose="02070309020205020404" pitchFamily="49" charset="0"/>
                </a:rPr>
                <a:t>//provider.com:8099/good-script.js"</a:t>
              </a:r>
              <a:r>
                <a:rPr lang="en-US">
                  <a:solidFill>
                    <a:srgbClr val="0000FF"/>
                  </a:solidFill>
                  <a:latin typeface="Courier New" panose="02070309020205020404" pitchFamily="49" charset="0"/>
                </a:rPr>
                <a:t>&gt;&lt;/script&gt;</a:t>
              </a:r>
              <a:endParaRPr lang="en-US"/>
            </a:p>
          </p:txBody>
        </p:sp>
      </p:grpSp>
      <p:grpSp>
        <p:nvGrpSpPr>
          <p:cNvPr id="13" name="Group 12">
            <a:extLst>
              <a:ext uri="{FF2B5EF4-FFF2-40B4-BE49-F238E27FC236}">
                <a16:creationId xmlns:a16="http://schemas.microsoft.com/office/drawing/2014/main" id="{D2408672-CD4A-4DA0-AA7C-FB3887057B81}"/>
              </a:ext>
            </a:extLst>
          </p:cNvPr>
          <p:cNvGrpSpPr/>
          <p:nvPr/>
        </p:nvGrpSpPr>
        <p:grpSpPr>
          <a:xfrm>
            <a:off x="3720909" y="626436"/>
            <a:ext cx="7188586" cy="4173410"/>
            <a:chOff x="6468793" y="1901840"/>
            <a:chExt cx="4546209" cy="4546209"/>
          </a:xfrm>
        </p:grpSpPr>
        <p:pic>
          <p:nvPicPr>
            <p:cNvPr id="14" name="Graphic 13" descr="Browser window">
              <a:extLst>
                <a:ext uri="{FF2B5EF4-FFF2-40B4-BE49-F238E27FC236}">
                  <a16:creationId xmlns:a16="http://schemas.microsoft.com/office/drawing/2014/main" id="{9B377DFD-6E00-4FFB-AC24-EA2F3472A3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8793" y="1901840"/>
              <a:ext cx="4546209" cy="4546209"/>
            </a:xfrm>
            <a:prstGeom prst="rect">
              <a:avLst/>
            </a:prstGeom>
          </p:spPr>
        </p:pic>
        <p:sp>
          <p:nvSpPr>
            <p:cNvPr id="15" name="TextBox 14">
              <a:extLst>
                <a:ext uri="{FF2B5EF4-FFF2-40B4-BE49-F238E27FC236}">
                  <a16:creationId xmlns:a16="http://schemas.microsoft.com/office/drawing/2014/main" id="{9F422626-2B6C-459B-A2B0-A6E795820BF6}"/>
                </a:ext>
              </a:extLst>
            </p:cNvPr>
            <p:cNvSpPr txBox="1"/>
            <p:nvPr/>
          </p:nvSpPr>
          <p:spPr>
            <a:xfrm>
              <a:off x="7168931" y="2947181"/>
              <a:ext cx="2076935" cy="307777"/>
            </a:xfrm>
            <a:prstGeom prst="rect">
              <a:avLst/>
            </a:prstGeom>
            <a:solidFill>
              <a:schemeClr val="bg1"/>
            </a:solidFill>
          </p:spPr>
          <p:txBody>
            <a:bodyPr wrap="square" rtlCol="0">
              <a:spAutoFit/>
            </a:bodyPr>
            <a:lstStyle/>
            <a:p>
              <a:r>
                <a:rPr lang="en-US" sz="1400"/>
                <a:t>http://localhost:8090</a:t>
              </a:r>
            </a:p>
          </p:txBody>
        </p:sp>
        <p:sp>
          <p:nvSpPr>
            <p:cNvPr id="16" name="TextBox 15">
              <a:extLst>
                <a:ext uri="{FF2B5EF4-FFF2-40B4-BE49-F238E27FC236}">
                  <a16:creationId xmlns:a16="http://schemas.microsoft.com/office/drawing/2014/main" id="{569BA53F-DBC7-4411-BDA2-23A9D03325A8}"/>
                </a:ext>
              </a:extLst>
            </p:cNvPr>
            <p:cNvSpPr txBox="1"/>
            <p:nvPr/>
          </p:nvSpPr>
          <p:spPr>
            <a:xfrm>
              <a:off x="7147243" y="3432985"/>
              <a:ext cx="3236197" cy="1743401"/>
            </a:xfrm>
            <a:prstGeom prst="rect">
              <a:avLst/>
            </a:prstGeom>
            <a:noFill/>
          </p:spPr>
          <p:txBody>
            <a:bodyPr wrap="square" rtlCol="0">
              <a:spAutoFit/>
            </a:bodyPr>
            <a:lstStyle/>
            <a:p>
              <a:r>
                <a:rPr lang="en-US" sz="1400">
                  <a:solidFill>
                    <a:srgbClr val="0000FF"/>
                  </a:solidFill>
                  <a:latin typeface="Courier New" panose="02070309020205020404" pitchFamily="49" charset="0"/>
                </a:rPr>
                <a:t>&lt;html&gt;</a:t>
              </a:r>
              <a:br>
                <a:rPr lang="en-US" sz="1400">
                  <a:solidFill>
                    <a:srgbClr val="0000FF"/>
                  </a:solidFill>
                  <a:latin typeface="Courier New" panose="02070309020205020404" pitchFamily="49" charset="0"/>
                </a:rPr>
              </a:br>
              <a:r>
                <a:rPr lang="en-US" sz="2800">
                  <a:solidFill>
                    <a:srgbClr val="0000FF"/>
                  </a:solidFill>
                  <a:latin typeface="Courier New" panose="02070309020205020404" pitchFamily="49" charset="0"/>
                </a:rPr>
                <a:t>…</a:t>
              </a:r>
              <a:br>
                <a:rPr lang="en-US" sz="1400" b="1">
                  <a:solidFill>
                    <a:srgbClr val="000000"/>
                  </a:solidFill>
                  <a:latin typeface="Courier New" panose="02070309020205020404" pitchFamily="49" charset="0"/>
                </a:rPr>
              </a:br>
              <a:r>
                <a:rPr lang="en-US" sz="1400">
                  <a:solidFill>
                    <a:srgbClr val="0000FF"/>
                  </a:solidFill>
                  <a:latin typeface="Courier New" panose="02070309020205020404" pitchFamily="49" charset="0"/>
                </a:rPr>
                <a:t>&lt;script</a:t>
              </a:r>
              <a:r>
                <a:rPr lang="en-US" sz="1400">
                  <a:solidFill>
                    <a:srgbClr val="000000"/>
                  </a:solidFill>
                  <a:latin typeface="Courier New" panose="02070309020205020404" pitchFamily="49" charset="0"/>
                </a:rPr>
                <a:t> </a:t>
              </a:r>
              <a:r>
                <a:rPr lang="en-US" sz="1400" err="1">
                  <a:solidFill>
                    <a:srgbClr val="FF0000"/>
                  </a:solidFill>
                  <a:latin typeface="Courier New" panose="02070309020205020404" pitchFamily="49" charset="0"/>
                </a:rPr>
                <a:t>src</a:t>
              </a:r>
              <a:r>
                <a:rPr lang="en-US" sz="1400">
                  <a:solidFill>
                    <a:srgbClr val="000000"/>
                  </a:solidFill>
                  <a:latin typeface="Courier New" panose="02070309020205020404" pitchFamily="49" charset="0"/>
                </a:rPr>
                <a:t>=</a:t>
              </a:r>
              <a:r>
                <a:rPr lang="en-US" sz="1400" b="1">
                  <a:solidFill>
                    <a:srgbClr val="8000FF"/>
                  </a:solidFill>
                  <a:latin typeface="Courier New" panose="02070309020205020404" pitchFamily="49" charset="0"/>
                </a:rPr>
                <a:t>"http://provider.com:8099/good-script.js"</a:t>
              </a:r>
              <a:r>
                <a:rPr lang="en-US" sz="1400">
                  <a:solidFill>
                    <a:srgbClr val="0000FF"/>
                  </a:solidFill>
                  <a:latin typeface="Courier New" panose="02070309020205020404" pitchFamily="49" charset="0"/>
                </a:rPr>
                <a:t>&gt;</a:t>
              </a:r>
              <a:br>
                <a:rPr lang="en-US" sz="1400">
                  <a:solidFill>
                    <a:srgbClr val="0000FF"/>
                  </a:solidFill>
                  <a:latin typeface="Courier New" panose="02070309020205020404" pitchFamily="49" charset="0"/>
                </a:rPr>
              </a:br>
              <a:r>
                <a:rPr lang="en-US" sz="1400">
                  <a:solidFill>
                    <a:srgbClr val="0000FF"/>
                  </a:solidFill>
                  <a:latin typeface="Courier New" panose="02070309020205020404" pitchFamily="49" charset="0"/>
                </a:rPr>
                <a:t>&lt;/script&gt;</a:t>
              </a:r>
              <a:br>
                <a:rPr lang="en-US" sz="1400" b="1">
                  <a:solidFill>
                    <a:srgbClr val="000000"/>
                  </a:solidFill>
                  <a:latin typeface="Courier New" panose="02070309020205020404" pitchFamily="49" charset="0"/>
                </a:rPr>
              </a:br>
              <a:r>
                <a:rPr lang="en-US" sz="1400">
                  <a:solidFill>
                    <a:srgbClr val="0000FF"/>
                  </a:solidFill>
                  <a:latin typeface="Courier New" panose="02070309020205020404" pitchFamily="49" charset="0"/>
                </a:rPr>
                <a:t>&lt;/html&gt;</a:t>
              </a:r>
              <a:endParaRPr lang="en-US" sz="1400"/>
            </a:p>
          </p:txBody>
        </p:sp>
      </p:grpSp>
      <p:grpSp>
        <p:nvGrpSpPr>
          <p:cNvPr id="17" name="Group 16">
            <a:extLst>
              <a:ext uri="{FF2B5EF4-FFF2-40B4-BE49-F238E27FC236}">
                <a16:creationId xmlns:a16="http://schemas.microsoft.com/office/drawing/2014/main" id="{EECAE090-1609-4FB1-ADFB-D080E27DAC57}"/>
              </a:ext>
            </a:extLst>
          </p:cNvPr>
          <p:cNvGrpSpPr/>
          <p:nvPr/>
        </p:nvGrpSpPr>
        <p:grpSpPr>
          <a:xfrm>
            <a:off x="1899144" y="1561508"/>
            <a:ext cx="2264893" cy="369332"/>
            <a:chOff x="1899144" y="1617780"/>
            <a:chExt cx="2264893" cy="369332"/>
          </a:xfrm>
        </p:grpSpPr>
        <p:cxnSp>
          <p:nvCxnSpPr>
            <p:cNvPr id="18" name="Straight Arrow Connector 17">
              <a:extLst>
                <a:ext uri="{FF2B5EF4-FFF2-40B4-BE49-F238E27FC236}">
                  <a16:creationId xmlns:a16="http://schemas.microsoft.com/office/drawing/2014/main" id="{70055A70-5C88-4D16-8AD7-07CF7D9CBBA3}"/>
                </a:ext>
              </a:extLst>
            </p:cNvPr>
            <p:cNvCxnSpPr>
              <a:cxnSpLocks/>
            </p:cNvCxnSpPr>
            <p:nvPr/>
          </p:nvCxnSpPr>
          <p:spPr>
            <a:xfrm>
              <a:off x="3277778" y="1783598"/>
              <a:ext cx="886259" cy="10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AF0E194-E9E7-47BA-9AB9-08ABED986D4C}"/>
                </a:ext>
              </a:extLst>
            </p:cNvPr>
            <p:cNvSpPr txBox="1"/>
            <p:nvPr/>
          </p:nvSpPr>
          <p:spPr>
            <a:xfrm>
              <a:off x="1899144" y="1617780"/>
              <a:ext cx="1378634" cy="369332"/>
            </a:xfrm>
            <a:prstGeom prst="rect">
              <a:avLst/>
            </a:prstGeom>
            <a:noFill/>
          </p:spPr>
          <p:txBody>
            <a:bodyPr wrap="square" rtlCol="0">
              <a:spAutoFit/>
            </a:bodyPr>
            <a:lstStyle/>
            <a:p>
              <a:r>
                <a:rPr lang="en-US"/>
                <a:t>Application</a:t>
              </a:r>
            </a:p>
          </p:txBody>
        </p:sp>
      </p:grpSp>
    </p:spTree>
    <p:extLst>
      <p:ext uri="{BB962C8B-B14F-4D97-AF65-F5344CB8AC3E}">
        <p14:creationId xmlns:p14="http://schemas.microsoft.com/office/powerpoint/2010/main" val="55853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BA9D47-7A14-4558-9A5B-1F9C12234E86}"/>
              </a:ext>
            </a:extLst>
          </p:cNvPr>
          <p:cNvSpPr>
            <a:spLocks noGrp="1"/>
          </p:cNvSpPr>
          <p:nvPr>
            <p:ph type="title"/>
          </p:nvPr>
        </p:nvSpPr>
        <p:spPr/>
        <p:txBody>
          <a:bodyPr/>
          <a:lstStyle/>
          <a:p>
            <a:r>
              <a:rPr lang="en-US"/>
              <a:t>The Same-Origin-Policy (SOP)</a:t>
            </a:r>
            <a:br>
              <a:rPr lang="en-US"/>
            </a:br>
            <a:r>
              <a:rPr lang="en-US" sz="2400"/>
              <a:t>More examples</a:t>
            </a:r>
            <a:endParaRPr lang="en-US"/>
          </a:p>
        </p:txBody>
      </p:sp>
      <p:sp>
        <p:nvSpPr>
          <p:cNvPr id="4" name="Content Placeholder 3">
            <a:extLst>
              <a:ext uri="{FF2B5EF4-FFF2-40B4-BE49-F238E27FC236}">
                <a16:creationId xmlns:a16="http://schemas.microsoft.com/office/drawing/2014/main" id="{94AD84D3-1AF6-40BF-A730-09ECA2DB0F0F}"/>
              </a:ext>
            </a:extLst>
          </p:cNvPr>
          <p:cNvSpPr>
            <a:spLocks noGrp="1"/>
          </p:cNvSpPr>
          <p:nvPr>
            <p:ph sz="half" idx="1"/>
          </p:nvPr>
        </p:nvSpPr>
        <p:spPr/>
        <p:txBody>
          <a:bodyPr>
            <a:normAutofit/>
          </a:bodyPr>
          <a:lstStyle/>
          <a:p>
            <a:endParaRPr lang="en-US"/>
          </a:p>
          <a:p>
            <a:endParaRPr lang="en-US"/>
          </a:p>
        </p:txBody>
      </p:sp>
      <p:sp>
        <p:nvSpPr>
          <p:cNvPr id="6" name="Content Placeholder 5">
            <a:extLst>
              <a:ext uri="{FF2B5EF4-FFF2-40B4-BE49-F238E27FC236}">
                <a16:creationId xmlns:a16="http://schemas.microsoft.com/office/drawing/2014/main" id="{3AF09190-C25B-481E-8347-347B3212FAB8}"/>
              </a:ext>
            </a:extLst>
          </p:cNvPr>
          <p:cNvSpPr>
            <a:spLocks noGrp="1"/>
          </p:cNvSpPr>
          <p:nvPr>
            <p:ph sz="half" idx="2"/>
          </p:nvPr>
        </p:nvSpPr>
        <p:spPr>
          <a:xfrm>
            <a:off x="771785" y="1845050"/>
            <a:ext cx="8502217" cy="3880773"/>
          </a:xfrm>
        </p:spPr>
        <p:txBody>
          <a:bodyPr/>
          <a:lstStyle/>
          <a:p>
            <a:r>
              <a:rPr lang="en-US"/>
              <a:t>Consider the following URL, which are permitted by the SOP? </a:t>
            </a:r>
          </a:p>
          <a:p>
            <a:pPr marL="0" indent="0">
              <a:buNone/>
            </a:pPr>
            <a:r>
              <a:rPr lang="en-US"/>
              <a:t>	</a:t>
            </a:r>
            <a:r>
              <a:rPr lang="en-US">
                <a:solidFill>
                  <a:schemeClr val="tx1"/>
                </a:solidFill>
              </a:rPr>
              <a:t>http://www.example.com/dir/page.html</a:t>
            </a:r>
          </a:p>
        </p:txBody>
      </p:sp>
      <p:sp>
        <p:nvSpPr>
          <p:cNvPr id="13" name="Rectangle 12">
            <a:extLst>
              <a:ext uri="{FF2B5EF4-FFF2-40B4-BE49-F238E27FC236}">
                <a16:creationId xmlns:a16="http://schemas.microsoft.com/office/drawing/2014/main" id="{59C1015C-99A5-4658-81B0-70D68B1B2B26}"/>
              </a:ext>
            </a:extLst>
          </p:cNvPr>
          <p:cNvSpPr/>
          <p:nvPr/>
        </p:nvSpPr>
        <p:spPr>
          <a:xfrm>
            <a:off x="857250" y="5799477"/>
            <a:ext cx="7932964" cy="553998"/>
          </a:xfrm>
          <a:prstGeom prst="rect">
            <a:avLst/>
          </a:prstGeom>
        </p:spPr>
        <p:txBody>
          <a:bodyPr wrap="square">
            <a:spAutoFit/>
          </a:bodyPr>
          <a:lstStyle/>
          <a:p>
            <a:r>
              <a:rPr lang="en-US" sz="1600">
                <a:solidFill>
                  <a:srgbClr val="333332"/>
                </a:solidFill>
                <a:latin typeface="Arial" panose="020B0604020202020204" pitchFamily="34" charset="0"/>
              </a:rPr>
              <a:t>*</a:t>
            </a:r>
            <a:r>
              <a:rPr lang="en-US" sz="1400"/>
              <a:t>Internet Explorer will allow this access because IE does not take account of the port number when applying the same-origin policy.</a:t>
            </a:r>
            <a:endParaRPr lang="en-US" sz="1600"/>
          </a:p>
        </p:txBody>
      </p:sp>
      <p:graphicFrame>
        <p:nvGraphicFramePr>
          <p:cNvPr id="2" name="Table 1">
            <a:extLst>
              <a:ext uri="{FF2B5EF4-FFF2-40B4-BE49-F238E27FC236}">
                <a16:creationId xmlns:a16="http://schemas.microsoft.com/office/drawing/2014/main" id="{70A30B32-4F4B-426F-AA75-C70F48D607D9}"/>
              </a:ext>
            </a:extLst>
          </p:cNvPr>
          <p:cNvGraphicFramePr>
            <a:graphicFrameLocks noGrp="1"/>
          </p:cNvGraphicFramePr>
          <p:nvPr>
            <p:extLst>
              <p:ext uri="{D42A27DB-BD31-4B8C-83A1-F6EECF244321}">
                <p14:modId xmlns:p14="http://schemas.microsoft.com/office/powerpoint/2010/main" val="1473384867"/>
              </p:ext>
            </p:extLst>
          </p:nvPr>
        </p:nvGraphicFramePr>
        <p:xfrm>
          <a:off x="954768" y="2780062"/>
          <a:ext cx="7835446" cy="2751836"/>
        </p:xfrm>
        <a:graphic>
          <a:graphicData uri="http://schemas.openxmlformats.org/drawingml/2006/table">
            <a:tbl>
              <a:tblPr/>
              <a:tblGrid>
                <a:gridCol w="7835446">
                  <a:extLst>
                    <a:ext uri="{9D8B030D-6E8A-4147-A177-3AD203B41FA5}">
                      <a16:colId xmlns:a16="http://schemas.microsoft.com/office/drawing/2014/main" val="1059252892"/>
                    </a:ext>
                  </a:extLst>
                </a:gridCol>
              </a:tblGrid>
              <a:tr h="291509">
                <a:tc>
                  <a:txBody>
                    <a:bodyPr/>
                    <a:lstStyle/>
                    <a:p>
                      <a:pPr algn="l" fontAlgn="t" latinLnBrk="0"/>
                      <a:endParaRPr lang="en-US" sz="1400" b="1">
                        <a:effectLst/>
                      </a:endParaRPr>
                    </a:p>
                  </a:txBody>
                  <a:tcPr>
                    <a:lnL>
                      <a:noFill/>
                    </a:lnL>
                    <a:lnR>
                      <a:noFill/>
                    </a:lnR>
                    <a:lnT>
                      <a:noFill/>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561613515"/>
                  </a:ext>
                </a:extLst>
              </a:tr>
              <a:tr h="386660">
                <a:tc>
                  <a:txBody>
                    <a:bodyPr/>
                    <a:lstStyle/>
                    <a:p>
                      <a:pPr algn="l" fontAlgn="t" latinLnBrk="0"/>
                      <a:endParaRPr lang="en-US" sz="1400">
                        <a:effectLst/>
                      </a:endParaRPr>
                    </a:p>
                  </a:txBody>
                  <a:tcPr>
                    <a:lnL>
                      <a:noFill/>
                    </a:lnL>
                    <a:lnR>
                      <a:noFill/>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961176387"/>
                  </a:ext>
                </a:extLst>
              </a:tr>
              <a:tr h="386660">
                <a:tc>
                  <a:txBody>
                    <a:bodyPr/>
                    <a:lstStyle/>
                    <a:p>
                      <a:pPr algn="l" fontAlgn="t" latinLnBrk="0"/>
                      <a:endParaRPr lang="en-US" sz="1400">
                        <a:effectLst/>
                      </a:endParaRPr>
                    </a:p>
                  </a:txBody>
                  <a:tcPr>
                    <a:lnL>
                      <a:noFill/>
                    </a:lnL>
                    <a:lnR>
                      <a:noFill/>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490468742"/>
                  </a:ext>
                </a:extLst>
              </a:tr>
              <a:tr h="386660">
                <a:tc>
                  <a:txBody>
                    <a:bodyPr/>
                    <a:lstStyle/>
                    <a:p>
                      <a:pPr algn="l" fontAlgn="t" latinLnBrk="0"/>
                      <a:endParaRPr lang="en-US" sz="1400">
                        <a:effectLst/>
                      </a:endParaRPr>
                    </a:p>
                  </a:txBody>
                  <a:tcPr>
                    <a:lnL>
                      <a:noFill/>
                    </a:lnL>
                    <a:lnR>
                      <a:noFill/>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579184821"/>
                  </a:ext>
                </a:extLst>
              </a:tr>
              <a:tr h="386660">
                <a:tc>
                  <a:txBody>
                    <a:bodyPr/>
                    <a:lstStyle/>
                    <a:p>
                      <a:pPr algn="l" fontAlgn="t" latinLnBrk="0"/>
                      <a:endParaRPr lang="en-US" sz="1400">
                        <a:effectLst/>
                      </a:endParaRPr>
                    </a:p>
                  </a:txBody>
                  <a:tcPr>
                    <a:lnL>
                      <a:noFill/>
                    </a:lnL>
                    <a:lnR>
                      <a:noFill/>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4260553918"/>
                  </a:ext>
                </a:extLst>
              </a:tr>
              <a:tr h="450198">
                <a:tc>
                  <a:txBody>
                    <a:bodyPr/>
                    <a:lstStyle/>
                    <a:p>
                      <a:pPr algn="l" fontAlgn="t" latinLnBrk="0"/>
                      <a:endParaRPr lang="en-US" sz="1400">
                        <a:effectLst/>
                      </a:endParaRPr>
                    </a:p>
                  </a:txBody>
                  <a:tcPr>
                    <a:lnL>
                      <a:noFill/>
                    </a:lnL>
                    <a:lnR>
                      <a:noFill/>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666565942"/>
                  </a:ext>
                </a:extLst>
              </a:tr>
              <a:tr h="450198">
                <a:tc>
                  <a:txBody>
                    <a:bodyPr/>
                    <a:lstStyle/>
                    <a:p>
                      <a:pPr algn="l" fontAlgn="t" latinLnBrk="0"/>
                      <a:endParaRPr lang="en-US" sz="1400">
                        <a:effectLst/>
                      </a:endParaRPr>
                    </a:p>
                  </a:txBody>
                  <a:tcPr>
                    <a:lnL>
                      <a:noFill/>
                    </a:lnL>
                    <a:lnR>
                      <a:noFill/>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306256687"/>
                  </a:ext>
                </a:extLst>
              </a:tr>
            </a:tbl>
          </a:graphicData>
        </a:graphic>
      </p:graphicFrame>
      <p:sp>
        <p:nvSpPr>
          <p:cNvPr id="9" name="TextBox 8">
            <a:extLst>
              <a:ext uri="{FF2B5EF4-FFF2-40B4-BE49-F238E27FC236}">
                <a16:creationId xmlns:a16="http://schemas.microsoft.com/office/drawing/2014/main" id="{FBB1831B-8A6E-4048-8D29-0C565B0E38DF}"/>
              </a:ext>
            </a:extLst>
          </p:cNvPr>
          <p:cNvSpPr txBox="1"/>
          <p:nvPr/>
        </p:nvSpPr>
        <p:spPr>
          <a:xfrm>
            <a:off x="864233" y="3487286"/>
            <a:ext cx="4114012" cy="307777"/>
          </a:xfrm>
          <a:prstGeom prst="rect">
            <a:avLst/>
          </a:prstGeom>
          <a:noFill/>
        </p:spPr>
        <p:txBody>
          <a:bodyPr wrap="square" rtlCol="0">
            <a:spAutoFit/>
          </a:bodyPr>
          <a:lstStyle/>
          <a:p>
            <a:r>
              <a:rPr lang="en-US" sz="1400"/>
              <a:t>2. http://www.example.com:80/page.html</a:t>
            </a:r>
          </a:p>
        </p:txBody>
      </p:sp>
      <p:sp>
        <p:nvSpPr>
          <p:cNvPr id="11" name="TextBox 10">
            <a:extLst>
              <a:ext uri="{FF2B5EF4-FFF2-40B4-BE49-F238E27FC236}">
                <a16:creationId xmlns:a16="http://schemas.microsoft.com/office/drawing/2014/main" id="{B7F3A6A4-7813-4835-ABA5-2AFA0ED4DD64}"/>
              </a:ext>
            </a:extLst>
          </p:cNvPr>
          <p:cNvSpPr txBox="1"/>
          <p:nvPr/>
        </p:nvSpPr>
        <p:spPr>
          <a:xfrm>
            <a:off x="864233" y="3100351"/>
            <a:ext cx="4114012" cy="307777"/>
          </a:xfrm>
          <a:prstGeom prst="rect">
            <a:avLst/>
          </a:prstGeom>
          <a:noFill/>
        </p:spPr>
        <p:txBody>
          <a:bodyPr wrap="square" rtlCol="0">
            <a:spAutoFit/>
          </a:bodyPr>
          <a:lstStyle/>
          <a:p>
            <a:pPr fontAlgn="t"/>
            <a:r>
              <a:rPr lang="en-US" sz="1400"/>
              <a:t>1. http://www.example.com/images/page.html</a:t>
            </a:r>
          </a:p>
        </p:txBody>
      </p:sp>
      <p:sp>
        <p:nvSpPr>
          <p:cNvPr id="12" name="TextBox 11">
            <a:extLst>
              <a:ext uri="{FF2B5EF4-FFF2-40B4-BE49-F238E27FC236}">
                <a16:creationId xmlns:a16="http://schemas.microsoft.com/office/drawing/2014/main" id="{E7EF578A-BD67-4788-A590-BA6C5F90D7EF}"/>
              </a:ext>
            </a:extLst>
          </p:cNvPr>
          <p:cNvSpPr txBox="1"/>
          <p:nvPr/>
        </p:nvSpPr>
        <p:spPr>
          <a:xfrm>
            <a:off x="864233" y="3904827"/>
            <a:ext cx="4114012" cy="307777"/>
          </a:xfrm>
          <a:prstGeom prst="rect">
            <a:avLst/>
          </a:prstGeom>
          <a:noFill/>
        </p:spPr>
        <p:txBody>
          <a:bodyPr wrap="square" rtlCol="0">
            <a:spAutoFit/>
          </a:bodyPr>
          <a:lstStyle/>
          <a:p>
            <a:pPr fontAlgn="t"/>
            <a:r>
              <a:rPr lang="en-US" sz="1400"/>
              <a:t>3. https://www.example.com/page.html</a:t>
            </a:r>
          </a:p>
        </p:txBody>
      </p:sp>
      <p:sp>
        <p:nvSpPr>
          <p:cNvPr id="14" name="TextBox 13">
            <a:extLst>
              <a:ext uri="{FF2B5EF4-FFF2-40B4-BE49-F238E27FC236}">
                <a16:creationId xmlns:a16="http://schemas.microsoft.com/office/drawing/2014/main" id="{E203ACE3-7850-4751-BFC6-34BB5A55D545}"/>
              </a:ext>
            </a:extLst>
          </p:cNvPr>
          <p:cNvSpPr txBox="1"/>
          <p:nvPr/>
        </p:nvSpPr>
        <p:spPr>
          <a:xfrm>
            <a:off x="860992" y="4286258"/>
            <a:ext cx="4114012" cy="523220"/>
          </a:xfrm>
          <a:prstGeom prst="rect">
            <a:avLst/>
          </a:prstGeom>
          <a:noFill/>
        </p:spPr>
        <p:txBody>
          <a:bodyPr wrap="square" rtlCol="0">
            <a:spAutoFit/>
          </a:bodyPr>
          <a:lstStyle/>
          <a:p>
            <a:pPr fontAlgn="t"/>
            <a:r>
              <a:rPr lang="en-US" sz="1400"/>
              <a:t>4. http://en.example.com/page.html</a:t>
            </a:r>
          </a:p>
          <a:p>
            <a:pPr fontAlgn="t"/>
            <a:endParaRPr lang="en-US" sz="1400"/>
          </a:p>
        </p:txBody>
      </p:sp>
      <p:sp>
        <p:nvSpPr>
          <p:cNvPr id="15" name="TextBox 14">
            <a:extLst>
              <a:ext uri="{FF2B5EF4-FFF2-40B4-BE49-F238E27FC236}">
                <a16:creationId xmlns:a16="http://schemas.microsoft.com/office/drawing/2014/main" id="{4C795924-CF3C-45C2-921B-52D8072BF3DA}"/>
              </a:ext>
            </a:extLst>
          </p:cNvPr>
          <p:cNvSpPr txBox="1"/>
          <p:nvPr/>
        </p:nvSpPr>
        <p:spPr>
          <a:xfrm>
            <a:off x="861656" y="4709130"/>
            <a:ext cx="4114012" cy="307777"/>
          </a:xfrm>
          <a:prstGeom prst="rect">
            <a:avLst/>
          </a:prstGeom>
          <a:noFill/>
        </p:spPr>
        <p:txBody>
          <a:bodyPr wrap="square" rtlCol="0">
            <a:spAutoFit/>
          </a:bodyPr>
          <a:lstStyle/>
          <a:p>
            <a:pPr fontAlgn="t"/>
            <a:r>
              <a:rPr lang="en-US" sz="1400"/>
              <a:t>5. http://www.examples.com/page.html</a:t>
            </a:r>
          </a:p>
        </p:txBody>
      </p:sp>
      <p:sp>
        <p:nvSpPr>
          <p:cNvPr id="16" name="TextBox 15">
            <a:extLst>
              <a:ext uri="{FF2B5EF4-FFF2-40B4-BE49-F238E27FC236}">
                <a16:creationId xmlns:a16="http://schemas.microsoft.com/office/drawing/2014/main" id="{972CA370-0E22-4274-819E-2E482D5610E6}"/>
              </a:ext>
            </a:extLst>
          </p:cNvPr>
          <p:cNvSpPr txBox="1"/>
          <p:nvPr/>
        </p:nvSpPr>
        <p:spPr>
          <a:xfrm>
            <a:off x="861656" y="5132002"/>
            <a:ext cx="4114012" cy="307777"/>
          </a:xfrm>
          <a:prstGeom prst="rect">
            <a:avLst/>
          </a:prstGeom>
          <a:noFill/>
        </p:spPr>
        <p:txBody>
          <a:bodyPr wrap="square" rtlCol="0">
            <a:spAutoFit/>
          </a:bodyPr>
          <a:lstStyle/>
          <a:p>
            <a:pPr fontAlgn="t"/>
            <a:r>
              <a:rPr lang="en-US" sz="1400"/>
              <a:t>6. http://www.example.com:8080/page.html</a:t>
            </a:r>
          </a:p>
        </p:txBody>
      </p:sp>
      <p:sp>
        <p:nvSpPr>
          <p:cNvPr id="17" name="TextBox 16">
            <a:extLst>
              <a:ext uri="{FF2B5EF4-FFF2-40B4-BE49-F238E27FC236}">
                <a16:creationId xmlns:a16="http://schemas.microsoft.com/office/drawing/2014/main" id="{8A29AE0E-9C5F-4F47-AC94-D4D672907BCF}"/>
              </a:ext>
            </a:extLst>
          </p:cNvPr>
          <p:cNvSpPr txBox="1"/>
          <p:nvPr/>
        </p:nvSpPr>
        <p:spPr>
          <a:xfrm>
            <a:off x="864233" y="2781800"/>
            <a:ext cx="4114012" cy="307777"/>
          </a:xfrm>
          <a:prstGeom prst="rect">
            <a:avLst/>
          </a:prstGeom>
          <a:noFill/>
        </p:spPr>
        <p:txBody>
          <a:bodyPr wrap="square" rtlCol="0">
            <a:spAutoFit/>
          </a:bodyPr>
          <a:lstStyle/>
          <a:p>
            <a:pPr fontAlgn="t"/>
            <a:r>
              <a:rPr lang="en-US" sz="1400" b="1">
                <a:solidFill>
                  <a:schemeClr val="bg1">
                    <a:lumMod val="50000"/>
                  </a:schemeClr>
                </a:solidFill>
              </a:rPr>
              <a:t>URL accessed</a:t>
            </a:r>
          </a:p>
        </p:txBody>
      </p:sp>
      <p:sp>
        <p:nvSpPr>
          <p:cNvPr id="18" name="TextBox 17">
            <a:extLst>
              <a:ext uri="{FF2B5EF4-FFF2-40B4-BE49-F238E27FC236}">
                <a16:creationId xmlns:a16="http://schemas.microsoft.com/office/drawing/2014/main" id="{9E8EDCC6-4FF0-45E7-89DE-1BCD13A5CF0E}"/>
              </a:ext>
            </a:extLst>
          </p:cNvPr>
          <p:cNvSpPr txBox="1"/>
          <p:nvPr/>
        </p:nvSpPr>
        <p:spPr>
          <a:xfrm>
            <a:off x="5403505" y="3509178"/>
            <a:ext cx="4114012" cy="307777"/>
          </a:xfrm>
          <a:prstGeom prst="rect">
            <a:avLst/>
          </a:prstGeom>
          <a:noFill/>
        </p:spPr>
        <p:txBody>
          <a:bodyPr wrap="square" rtlCol="0">
            <a:spAutoFit/>
          </a:bodyPr>
          <a:lstStyle/>
          <a:p>
            <a:pPr fontAlgn="t"/>
            <a:r>
              <a:rPr lang="en-US" sz="1400"/>
              <a:t>Yes: same scheme, host, and port</a:t>
            </a:r>
          </a:p>
        </p:txBody>
      </p:sp>
      <p:sp>
        <p:nvSpPr>
          <p:cNvPr id="19" name="TextBox 18">
            <a:extLst>
              <a:ext uri="{FF2B5EF4-FFF2-40B4-BE49-F238E27FC236}">
                <a16:creationId xmlns:a16="http://schemas.microsoft.com/office/drawing/2014/main" id="{310EB776-F620-45E4-BA9F-9226CFA93B07}"/>
              </a:ext>
            </a:extLst>
          </p:cNvPr>
          <p:cNvSpPr txBox="1"/>
          <p:nvPr/>
        </p:nvSpPr>
        <p:spPr>
          <a:xfrm>
            <a:off x="5403505" y="3122243"/>
            <a:ext cx="4114012" cy="307777"/>
          </a:xfrm>
          <a:prstGeom prst="rect">
            <a:avLst/>
          </a:prstGeom>
          <a:noFill/>
        </p:spPr>
        <p:txBody>
          <a:bodyPr wrap="square" rtlCol="0">
            <a:spAutoFit/>
          </a:bodyPr>
          <a:lstStyle/>
          <a:p>
            <a:pPr fontAlgn="t"/>
            <a:r>
              <a:rPr lang="en-US" sz="1400"/>
              <a:t>Yes: same scheme, host, and port</a:t>
            </a:r>
          </a:p>
        </p:txBody>
      </p:sp>
      <p:sp>
        <p:nvSpPr>
          <p:cNvPr id="20" name="TextBox 19">
            <a:extLst>
              <a:ext uri="{FF2B5EF4-FFF2-40B4-BE49-F238E27FC236}">
                <a16:creationId xmlns:a16="http://schemas.microsoft.com/office/drawing/2014/main" id="{A5D5EF88-BC7A-4B91-9554-6E82624FB750}"/>
              </a:ext>
            </a:extLst>
          </p:cNvPr>
          <p:cNvSpPr txBox="1"/>
          <p:nvPr/>
        </p:nvSpPr>
        <p:spPr>
          <a:xfrm>
            <a:off x="5403505" y="3926719"/>
            <a:ext cx="4114012" cy="307777"/>
          </a:xfrm>
          <a:prstGeom prst="rect">
            <a:avLst/>
          </a:prstGeom>
          <a:noFill/>
        </p:spPr>
        <p:txBody>
          <a:bodyPr wrap="square" rtlCol="0">
            <a:spAutoFit/>
          </a:bodyPr>
          <a:lstStyle/>
          <a:p>
            <a:pPr fontAlgn="t"/>
            <a:r>
              <a:rPr lang="en-US" sz="1400"/>
              <a:t>No: different scheme and port</a:t>
            </a:r>
          </a:p>
        </p:txBody>
      </p:sp>
      <p:sp>
        <p:nvSpPr>
          <p:cNvPr id="21" name="TextBox 20">
            <a:extLst>
              <a:ext uri="{FF2B5EF4-FFF2-40B4-BE49-F238E27FC236}">
                <a16:creationId xmlns:a16="http://schemas.microsoft.com/office/drawing/2014/main" id="{F23306B5-C1FE-468E-95F5-2BD28C1A26CD}"/>
              </a:ext>
            </a:extLst>
          </p:cNvPr>
          <p:cNvSpPr txBox="1"/>
          <p:nvPr/>
        </p:nvSpPr>
        <p:spPr>
          <a:xfrm>
            <a:off x="5400264" y="4308150"/>
            <a:ext cx="4114012" cy="307777"/>
          </a:xfrm>
          <a:prstGeom prst="rect">
            <a:avLst/>
          </a:prstGeom>
          <a:noFill/>
        </p:spPr>
        <p:txBody>
          <a:bodyPr wrap="square" rtlCol="0">
            <a:spAutoFit/>
          </a:bodyPr>
          <a:lstStyle/>
          <a:p>
            <a:pPr fontAlgn="t"/>
            <a:r>
              <a:rPr lang="en-US" sz="1400"/>
              <a:t>No: different host</a:t>
            </a:r>
          </a:p>
        </p:txBody>
      </p:sp>
      <p:sp>
        <p:nvSpPr>
          <p:cNvPr id="22" name="TextBox 21">
            <a:extLst>
              <a:ext uri="{FF2B5EF4-FFF2-40B4-BE49-F238E27FC236}">
                <a16:creationId xmlns:a16="http://schemas.microsoft.com/office/drawing/2014/main" id="{B0F36A92-05F7-4AE8-A271-16FCC4476291}"/>
              </a:ext>
            </a:extLst>
          </p:cNvPr>
          <p:cNvSpPr txBox="1"/>
          <p:nvPr/>
        </p:nvSpPr>
        <p:spPr>
          <a:xfrm>
            <a:off x="5400928" y="4731022"/>
            <a:ext cx="4114012" cy="307777"/>
          </a:xfrm>
          <a:prstGeom prst="rect">
            <a:avLst/>
          </a:prstGeom>
          <a:noFill/>
        </p:spPr>
        <p:txBody>
          <a:bodyPr wrap="square" rtlCol="0">
            <a:spAutoFit/>
          </a:bodyPr>
          <a:lstStyle/>
          <a:p>
            <a:pPr fontAlgn="t"/>
            <a:r>
              <a:rPr lang="en-US" sz="1400"/>
              <a:t>No: different host</a:t>
            </a:r>
          </a:p>
        </p:txBody>
      </p:sp>
      <p:sp>
        <p:nvSpPr>
          <p:cNvPr id="23" name="TextBox 22">
            <a:extLst>
              <a:ext uri="{FF2B5EF4-FFF2-40B4-BE49-F238E27FC236}">
                <a16:creationId xmlns:a16="http://schemas.microsoft.com/office/drawing/2014/main" id="{DF2FC11A-6981-4DC5-9CB5-3DCE9A0E5452}"/>
              </a:ext>
            </a:extLst>
          </p:cNvPr>
          <p:cNvSpPr txBox="1"/>
          <p:nvPr/>
        </p:nvSpPr>
        <p:spPr>
          <a:xfrm>
            <a:off x="5400928" y="5153894"/>
            <a:ext cx="4114012" cy="307777"/>
          </a:xfrm>
          <a:prstGeom prst="rect">
            <a:avLst/>
          </a:prstGeom>
          <a:noFill/>
        </p:spPr>
        <p:txBody>
          <a:bodyPr wrap="square" rtlCol="0">
            <a:spAutoFit/>
          </a:bodyPr>
          <a:lstStyle/>
          <a:p>
            <a:pPr fontAlgn="t"/>
            <a:r>
              <a:rPr lang="en-US" sz="1400"/>
              <a:t>No: different port*</a:t>
            </a:r>
          </a:p>
        </p:txBody>
      </p:sp>
      <p:sp>
        <p:nvSpPr>
          <p:cNvPr id="24" name="TextBox 23">
            <a:extLst>
              <a:ext uri="{FF2B5EF4-FFF2-40B4-BE49-F238E27FC236}">
                <a16:creationId xmlns:a16="http://schemas.microsoft.com/office/drawing/2014/main" id="{CEAB3555-F4B4-49CA-9358-A3B2BF1C7225}"/>
              </a:ext>
            </a:extLst>
          </p:cNvPr>
          <p:cNvSpPr txBox="1"/>
          <p:nvPr/>
        </p:nvSpPr>
        <p:spPr>
          <a:xfrm>
            <a:off x="5400264" y="2756918"/>
            <a:ext cx="4114012" cy="307777"/>
          </a:xfrm>
          <a:prstGeom prst="rect">
            <a:avLst/>
          </a:prstGeom>
          <a:noFill/>
        </p:spPr>
        <p:txBody>
          <a:bodyPr wrap="square" rtlCol="0">
            <a:spAutoFit/>
          </a:bodyPr>
          <a:lstStyle/>
          <a:p>
            <a:pPr fontAlgn="t"/>
            <a:r>
              <a:rPr lang="en-US" sz="1400" b="1">
                <a:solidFill>
                  <a:schemeClr val="bg1">
                    <a:lumMod val="50000"/>
                  </a:schemeClr>
                </a:solidFill>
              </a:rPr>
              <a:t>Access permitted?</a:t>
            </a:r>
          </a:p>
        </p:txBody>
      </p:sp>
    </p:spTree>
    <p:extLst>
      <p:ext uri="{BB962C8B-B14F-4D97-AF65-F5344CB8AC3E}">
        <p14:creationId xmlns:p14="http://schemas.microsoft.com/office/powerpoint/2010/main" val="290274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P spid="11" grpId="0"/>
      <p:bldP spid="12" grpId="0"/>
      <p:bldP spid="14" grpId="0"/>
      <p:bldP spid="15" grpId="0"/>
      <p:bldP spid="16" grpId="0"/>
      <p:bldP spid="18" grpId="0"/>
      <p:bldP spid="19" grpId="0"/>
      <p:bldP spid="20" grpId="0"/>
      <p:bldP spid="21" grpId="0"/>
      <p:bldP spid="22" grpId="0"/>
      <p:bldP spid="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2B3A-47C7-4490-9FCB-9A85119C49C8}"/>
              </a:ext>
            </a:extLst>
          </p:cNvPr>
          <p:cNvSpPr>
            <a:spLocks noGrp="1"/>
          </p:cNvSpPr>
          <p:nvPr>
            <p:ph type="title"/>
          </p:nvPr>
        </p:nvSpPr>
        <p:spPr>
          <a:xfrm>
            <a:off x="677334" y="286042"/>
            <a:ext cx="8596668" cy="753004"/>
          </a:xfrm>
        </p:spPr>
        <p:txBody>
          <a:bodyPr/>
          <a:lstStyle/>
          <a:p>
            <a:r>
              <a:rPr lang="en-US"/>
              <a:t>Misconfigured CSP</a:t>
            </a:r>
          </a:p>
        </p:txBody>
      </p:sp>
      <p:sp>
        <p:nvSpPr>
          <p:cNvPr id="3" name="Content Placeholder 2">
            <a:extLst>
              <a:ext uri="{FF2B5EF4-FFF2-40B4-BE49-F238E27FC236}">
                <a16:creationId xmlns:a16="http://schemas.microsoft.com/office/drawing/2014/main" id="{9B2B2A2E-5F44-4610-B41A-7231CB40DC79}"/>
              </a:ext>
            </a:extLst>
          </p:cNvPr>
          <p:cNvSpPr>
            <a:spLocks noGrp="1"/>
          </p:cNvSpPr>
          <p:nvPr>
            <p:ph idx="1"/>
          </p:nvPr>
        </p:nvSpPr>
        <p:spPr>
          <a:xfrm>
            <a:off x="677333" y="1654862"/>
            <a:ext cx="9595379" cy="3880773"/>
          </a:xfrm>
        </p:spPr>
        <p:txBody>
          <a:bodyPr>
            <a:noAutofit/>
          </a:bodyPr>
          <a:lstStyle/>
          <a:p>
            <a:pPr marL="0" indent="0">
              <a:buNone/>
            </a:pPr>
            <a:r>
              <a:rPr lang="en-US" sz="2000" i="1" u="sng">
                <a:solidFill>
                  <a:schemeClr val="bg1">
                    <a:lumMod val="50000"/>
                  </a:schemeClr>
                </a:solidFill>
              </a:rPr>
              <a:t>Revised CSP header whitelisting the complete origin:</a:t>
            </a:r>
            <a:br>
              <a:rPr lang="en-US" sz="2000" b="1">
                <a:latin typeface="Consolas" panose="020B0609020204030204" pitchFamily="49" charset="0"/>
              </a:rPr>
            </a:br>
            <a:r>
              <a:rPr lang="en-US" sz="2000">
                <a:solidFill>
                  <a:srgbClr val="000000"/>
                </a:solidFill>
                <a:latin typeface="Courier New" panose="02070309020205020404" pitchFamily="49" charset="0"/>
              </a:rPr>
              <a:t>Content-Security-Policy: </a:t>
            </a:r>
            <a:r>
              <a:rPr lang="en-US" sz="2000" b="1">
                <a:solidFill>
                  <a:srgbClr val="0080FF"/>
                </a:solidFill>
                <a:latin typeface="Courier New" panose="02070309020205020404" pitchFamily="49" charset="0"/>
              </a:rPr>
              <a:t>script-</a:t>
            </a:r>
            <a:r>
              <a:rPr lang="en-US" sz="2000" b="1" err="1">
                <a:solidFill>
                  <a:srgbClr val="0080FF"/>
                </a:solidFill>
                <a:latin typeface="Courier New" panose="02070309020205020404" pitchFamily="49" charset="0"/>
              </a:rPr>
              <a:t>src</a:t>
            </a:r>
            <a:r>
              <a:rPr lang="en-US" sz="2000">
                <a:solidFill>
                  <a:srgbClr val="000000"/>
                </a:solidFill>
                <a:latin typeface="Courier New" panose="02070309020205020404" pitchFamily="49" charset="0"/>
              </a:rPr>
              <a:t> </a:t>
            </a:r>
            <a:r>
              <a:rPr lang="en-US" sz="2000">
                <a:solidFill>
                  <a:srgbClr val="000000"/>
                </a:solidFill>
                <a:highlight>
                  <a:srgbClr val="FFFF00"/>
                </a:highlight>
                <a:latin typeface="Courier New" panose="02070309020205020404" pitchFamily="49" charset="0"/>
              </a:rPr>
              <a:t>http://provider.com:8099</a:t>
            </a:r>
            <a:br>
              <a:rPr lang="en-US" sz="2000" b="1">
                <a:latin typeface="Consolas" panose="020B0609020204030204" pitchFamily="49" charset="0"/>
              </a:rPr>
            </a:br>
            <a:br>
              <a:rPr lang="en-US" sz="2000" b="1">
                <a:latin typeface="Consolas" panose="020B0609020204030204" pitchFamily="49" charset="0"/>
              </a:rPr>
            </a:br>
            <a:r>
              <a:rPr lang="en-US" sz="2000" i="1" u="sng">
                <a:solidFill>
                  <a:schemeClr val="bg1">
                    <a:lumMod val="50000"/>
                  </a:schemeClr>
                </a:solidFill>
              </a:rPr>
              <a:t>Execution through inline code blocks:</a:t>
            </a:r>
            <a:endParaRPr lang="en-US" sz="2000" b="1" i="1" u="sng">
              <a:latin typeface="Consolas" panose="020B0609020204030204" pitchFamily="49" charset="0"/>
            </a:endParaRPr>
          </a:p>
          <a:p>
            <a:pPr marL="0" indent="0">
              <a:buNone/>
            </a:pPr>
            <a:br>
              <a:rPr lang="en-US" sz="2000"/>
            </a:br>
            <a:endParaRPr lang="en-US" sz="2000"/>
          </a:p>
          <a:p>
            <a:pPr lvl="2"/>
            <a:endParaRPr lang="en-US" sz="2000">
              <a:solidFill>
                <a:schemeClr val="tx1"/>
              </a:solidFill>
              <a:latin typeface="Lucida Console" panose="020B0609040504020204" pitchFamily="49" charset="0"/>
            </a:endParaRPr>
          </a:p>
          <a:p>
            <a:pPr marL="457200" lvl="1" indent="0">
              <a:buNone/>
            </a:pPr>
            <a:br>
              <a:rPr lang="en-US" sz="2000"/>
            </a:br>
            <a:br>
              <a:rPr lang="en-US" sz="2000"/>
            </a:br>
            <a:br>
              <a:rPr lang="en-US" sz="2000"/>
            </a:br>
            <a:endParaRPr lang="en-US" sz="2000"/>
          </a:p>
        </p:txBody>
      </p:sp>
      <p:sp>
        <p:nvSpPr>
          <p:cNvPr id="9" name="Title 1">
            <a:extLst>
              <a:ext uri="{FF2B5EF4-FFF2-40B4-BE49-F238E27FC236}">
                <a16:creationId xmlns:a16="http://schemas.microsoft.com/office/drawing/2014/main" id="{4A617648-A227-4692-AFE9-2CAD4A8142C2}"/>
              </a:ext>
            </a:extLst>
          </p:cNvPr>
          <p:cNvSpPr txBox="1">
            <a:spLocks/>
          </p:cNvSpPr>
          <p:nvPr/>
        </p:nvSpPr>
        <p:spPr>
          <a:xfrm>
            <a:off x="677334" y="901858"/>
            <a:ext cx="8596668" cy="75300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a:solidFill>
                  <a:schemeClr val="accent2"/>
                </a:solidFill>
              </a:rPr>
              <a:t>Solution: Wildcard Expressions</a:t>
            </a:r>
          </a:p>
        </p:txBody>
      </p:sp>
      <p:grpSp>
        <p:nvGrpSpPr>
          <p:cNvPr id="6" name="Group 5">
            <a:extLst>
              <a:ext uri="{FF2B5EF4-FFF2-40B4-BE49-F238E27FC236}">
                <a16:creationId xmlns:a16="http://schemas.microsoft.com/office/drawing/2014/main" id="{D591B7AA-4CA5-4B4C-9BA5-51D94774A5C9}"/>
              </a:ext>
            </a:extLst>
          </p:cNvPr>
          <p:cNvGrpSpPr/>
          <p:nvPr/>
        </p:nvGrpSpPr>
        <p:grpSpPr>
          <a:xfrm>
            <a:off x="677334" y="2998858"/>
            <a:ext cx="9071578" cy="1141991"/>
            <a:chOff x="677333" y="3716854"/>
            <a:chExt cx="9071578" cy="1141991"/>
          </a:xfrm>
        </p:grpSpPr>
        <p:grpSp>
          <p:nvGrpSpPr>
            <p:cNvPr id="12" name="Group 11">
              <a:extLst>
                <a:ext uri="{FF2B5EF4-FFF2-40B4-BE49-F238E27FC236}">
                  <a16:creationId xmlns:a16="http://schemas.microsoft.com/office/drawing/2014/main" id="{1A26BB23-FA33-45D6-A31F-4D5D05B2FBAF}"/>
                </a:ext>
              </a:extLst>
            </p:cNvPr>
            <p:cNvGrpSpPr/>
            <p:nvPr/>
          </p:nvGrpSpPr>
          <p:grpSpPr>
            <a:xfrm>
              <a:off x="2577413" y="4145977"/>
              <a:ext cx="3871088" cy="712868"/>
              <a:chOff x="4182459" y="3203564"/>
              <a:chExt cx="1990274" cy="626688"/>
            </a:xfrm>
          </p:grpSpPr>
          <p:sp>
            <p:nvSpPr>
              <p:cNvPr id="10" name="Left Brace 9">
                <a:extLst>
                  <a:ext uri="{FF2B5EF4-FFF2-40B4-BE49-F238E27FC236}">
                    <a16:creationId xmlns:a16="http://schemas.microsoft.com/office/drawing/2014/main" id="{BABDC855-324C-42B5-A9F3-0F284B9C7AE8}"/>
                  </a:ext>
                </a:extLst>
              </p:cNvPr>
              <p:cNvSpPr/>
              <p:nvPr/>
            </p:nvSpPr>
            <p:spPr>
              <a:xfrm rot="16200000">
                <a:off x="4935701" y="2450322"/>
                <a:ext cx="227801" cy="1734285"/>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8DB201D-691A-42A2-8FB8-E2146012C493}"/>
                  </a:ext>
                </a:extLst>
              </p:cNvPr>
              <p:cNvSpPr txBox="1"/>
              <p:nvPr/>
            </p:nvSpPr>
            <p:spPr>
              <a:xfrm>
                <a:off x="4438448" y="3505569"/>
                <a:ext cx="1734285" cy="324683"/>
              </a:xfrm>
              <a:prstGeom prst="rect">
                <a:avLst/>
              </a:prstGeom>
              <a:noFill/>
            </p:spPr>
            <p:txBody>
              <a:bodyPr wrap="square" rtlCol="0">
                <a:spAutoFit/>
              </a:bodyPr>
              <a:lstStyle/>
              <a:p>
                <a:r>
                  <a:rPr lang="en-US"/>
                  <a:t>Only this Origin is Allowed</a:t>
                </a:r>
              </a:p>
            </p:txBody>
          </p:sp>
        </p:grpSp>
        <p:sp>
          <p:nvSpPr>
            <p:cNvPr id="5" name="TextBox 4">
              <a:extLst>
                <a:ext uri="{FF2B5EF4-FFF2-40B4-BE49-F238E27FC236}">
                  <a16:creationId xmlns:a16="http://schemas.microsoft.com/office/drawing/2014/main" id="{394906C8-1DFE-4B26-A3CD-806C0C9D08AD}"/>
                </a:ext>
              </a:extLst>
            </p:cNvPr>
            <p:cNvSpPr txBox="1"/>
            <p:nvPr/>
          </p:nvSpPr>
          <p:spPr>
            <a:xfrm>
              <a:off x="677333" y="3716854"/>
              <a:ext cx="9071578" cy="369332"/>
            </a:xfrm>
            <a:prstGeom prst="rect">
              <a:avLst/>
            </a:prstGeom>
            <a:noFill/>
          </p:spPr>
          <p:txBody>
            <a:bodyPr wrap="square" rtlCol="0">
              <a:spAutoFit/>
            </a:bodyPr>
            <a:lstStyle/>
            <a:p>
              <a:r>
                <a:rPr lang="en-US">
                  <a:solidFill>
                    <a:srgbClr val="0000FF"/>
                  </a:solidFill>
                  <a:latin typeface="Courier New" panose="02070309020205020404" pitchFamily="49" charset="0"/>
                </a:rPr>
                <a:t>&lt;script</a:t>
              </a:r>
              <a:r>
                <a:rPr lang="en-US">
                  <a:solidFill>
                    <a:srgbClr val="000000"/>
                  </a:solidFill>
                  <a:latin typeface="Courier New" panose="02070309020205020404" pitchFamily="49" charset="0"/>
                </a:rPr>
                <a:t> </a:t>
              </a:r>
              <a:r>
                <a:rPr lang="en-US" err="1">
                  <a:solidFill>
                    <a:srgbClr val="FF0000"/>
                  </a:solidFill>
                  <a:latin typeface="Courier New" panose="02070309020205020404" pitchFamily="49" charset="0"/>
                </a:rPr>
                <a:t>src</a:t>
              </a:r>
              <a:r>
                <a:rPr lang="en-US">
                  <a:solidFill>
                    <a:srgbClr val="000000"/>
                  </a:solidFill>
                  <a:latin typeface="Courier New" panose="02070309020205020404" pitchFamily="49" charset="0"/>
                </a:rPr>
                <a:t>="</a:t>
              </a:r>
              <a:r>
                <a:rPr lang="en-US">
                  <a:solidFill>
                    <a:srgbClr val="FF8000"/>
                  </a:solidFill>
                  <a:latin typeface="Courier New" panose="02070309020205020404" pitchFamily="49" charset="0"/>
                </a:rPr>
                <a:t>http:</a:t>
              </a:r>
              <a:r>
                <a:rPr lang="en-US">
                  <a:solidFill>
                    <a:srgbClr val="000000"/>
                  </a:solidFill>
                  <a:latin typeface="Courier New" panose="02070309020205020404" pitchFamily="49" charset="0"/>
                </a:rPr>
                <a:t>//provider.com:8099/good-script.js"</a:t>
              </a:r>
              <a:r>
                <a:rPr lang="en-US">
                  <a:solidFill>
                    <a:srgbClr val="0000FF"/>
                  </a:solidFill>
                  <a:latin typeface="Courier New" panose="02070309020205020404" pitchFamily="49" charset="0"/>
                </a:rPr>
                <a:t>&gt;&lt;/script&gt;</a:t>
              </a:r>
              <a:endParaRPr lang="en-US"/>
            </a:p>
          </p:txBody>
        </p:sp>
      </p:grpSp>
    </p:spTree>
    <p:extLst>
      <p:ext uri="{BB962C8B-B14F-4D97-AF65-F5344CB8AC3E}">
        <p14:creationId xmlns:p14="http://schemas.microsoft.com/office/powerpoint/2010/main" val="11691734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2B3A-47C7-4490-9FCB-9A85119C49C8}"/>
              </a:ext>
            </a:extLst>
          </p:cNvPr>
          <p:cNvSpPr>
            <a:spLocks noGrp="1"/>
          </p:cNvSpPr>
          <p:nvPr>
            <p:ph type="title"/>
          </p:nvPr>
        </p:nvSpPr>
        <p:spPr>
          <a:xfrm>
            <a:off x="677334" y="609600"/>
            <a:ext cx="8596668" cy="753004"/>
          </a:xfrm>
        </p:spPr>
        <p:txBody>
          <a:bodyPr/>
          <a:lstStyle/>
          <a:p>
            <a:r>
              <a:rPr lang="en-US"/>
              <a:t>Attacking Your CSP: Misconfigured CSP</a:t>
            </a:r>
          </a:p>
        </p:txBody>
      </p:sp>
      <p:sp>
        <p:nvSpPr>
          <p:cNvPr id="3" name="Content Placeholder 2">
            <a:extLst>
              <a:ext uri="{FF2B5EF4-FFF2-40B4-BE49-F238E27FC236}">
                <a16:creationId xmlns:a16="http://schemas.microsoft.com/office/drawing/2014/main" id="{9B2B2A2E-5F44-4610-B41A-7231CB40DC79}"/>
              </a:ext>
            </a:extLst>
          </p:cNvPr>
          <p:cNvSpPr>
            <a:spLocks noGrp="1"/>
          </p:cNvSpPr>
          <p:nvPr>
            <p:ph idx="1"/>
          </p:nvPr>
        </p:nvSpPr>
        <p:spPr>
          <a:xfrm>
            <a:off x="677334" y="1978420"/>
            <a:ext cx="10309534" cy="3880773"/>
          </a:xfrm>
        </p:spPr>
        <p:txBody>
          <a:bodyPr>
            <a:noAutofit/>
          </a:bodyPr>
          <a:lstStyle/>
          <a:p>
            <a:pPr marL="0" indent="0">
              <a:buNone/>
            </a:pPr>
            <a:r>
              <a:rPr lang="en-US" sz="2800" dirty="0">
                <a:solidFill>
                  <a:schemeClr val="bg1">
                    <a:lumMod val="50000"/>
                  </a:schemeClr>
                </a:solidFill>
              </a:rPr>
              <a:t>Given the following CSP policy deployed by the application:</a:t>
            </a:r>
            <a:br>
              <a:rPr lang="en-US" sz="2800" b="1" dirty="0">
                <a:latin typeface="Consolas" panose="020B0609020204030204" pitchFamily="49" charset="0"/>
              </a:rPr>
            </a:br>
            <a:r>
              <a:rPr lang="en-US" sz="2800" b="1" dirty="0">
                <a:latin typeface="Consolas" panose="020B0609020204030204" pitchFamily="49" charset="0"/>
              </a:rPr>
              <a:t>Content-Security-Policy: script-</a:t>
            </a:r>
            <a:r>
              <a:rPr lang="en-US" sz="2800" b="1" dirty="0" err="1">
                <a:latin typeface="Consolas" panose="020B0609020204030204" pitchFamily="49" charset="0"/>
              </a:rPr>
              <a:t>src</a:t>
            </a:r>
            <a:r>
              <a:rPr lang="en-US" sz="2800" b="1" dirty="0">
                <a:latin typeface="Consolas" panose="020B0609020204030204" pitchFamily="49" charset="0"/>
              </a:rPr>
              <a:t> *</a:t>
            </a:r>
            <a:br>
              <a:rPr lang="en-US" sz="2800" b="1" dirty="0">
                <a:latin typeface="Consolas" panose="020B0609020204030204" pitchFamily="49" charset="0"/>
              </a:rPr>
            </a:br>
            <a:endParaRPr lang="en-US" sz="2800" dirty="0"/>
          </a:p>
          <a:p>
            <a:pPr marL="0" indent="0">
              <a:buNone/>
            </a:pPr>
            <a:r>
              <a:rPr lang="en-US" sz="2800" dirty="0"/>
              <a:t>Which of the following is permitted to execute by this policy:</a:t>
            </a:r>
          </a:p>
          <a:p>
            <a:pPr>
              <a:buFont typeface="Wingdings" panose="05000000000000000000" pitchFamily="2" charset="2"/>
              <a:buChar char="q"/>
            </a:pPr>
            <a:r>
              <a:rPr lang="en-US" sz="2800" dirty="0"/>
              <a:t>A script from any origin</a:t>
            </a:r>
          </a:p>
          <a:p>
            <a:pPr>
              <a:buFont typeface="Wingdings" panose="05000000000000000000" pitchFamily="2" charset="2"/>
              <a:buChar char="q"/>
            </a:pPr>
            <a:r>
              <a:rPr lang="en-US" sz="2800" dirty="0"/>
              <a:t>Inline script block</a:t>
            </a:r>
          </a:p>
          <a:p>
            <a:pPr>
              <a:buFont typeface="Wingdings" panose="05000000000000000000" pitchFamily="2" charset="2"/>
              <a:buChar char="q"/>
            </a:pPr>
            <a:r>
              <a:rPr lang="en-US" sz="2800" dirty="0"/>
              <a:t>Use of the eval function to execute a string as code</a:t>
            </a:r>
            <a:endParaRPr lang="en-US" sz="2800" b="1" dirty="0"/>
          </a:p>
          <a:p>
            <a:pPr>
              <a:buFont typeface="Wingdings" panose="05000000000000000000" pitchFamily="2" charset="2"/>
              <a:buChar char="q"/>
            </a:pPr>
            <a:r>
              <a:rPr lang="en-US" sz="2800" dirty="0"/>
              <a:t>No script can execute</a:t>
            </a:r>
          </a:p>
          <a:p>
            <a:pPr>
              <a:buFontTx/>
              <a:buChar char="-"/>
            </a:pPr>
            <a:endParaRPr lang="en-US" sz="2800" dirty="0"/>
          </a:p>
          <a:p>
            <a:pPr>
              <a:buFontTx/>
              <a:buChar char="-"/>
            </a:pPr>
            <a:endParaRPr lang="en-US" sz="2800" dirty="0"/>
          </a:p>
          <a:p>
            <a:pPr marL="0" indent="0">
              <a:buNone/>
            </a:pPr>
            <a:br>
              <a:rPr lang="en-US" sz="2800" dirty="0"/>
            </a:br>
            <a:endParaRPr lang="en-US" sz="2800" dirty="0"/>
          </a:p>
        </p:txBody>
      </p:sp>
      <p:sp>
        <p:nvSpPr>
          <p:cNvPr id="9" name="Title 1">
            <a:extLst>
              <a:ext uri="{FF2B5EF4-FFF2-40B4-BE49-F238E27FC236}">
                <a16:creationId xmlns:a16="http://schemas.microsoft.com/office/drawing/2014/main" id="{4A617648-A227-4692-AFE9-2CAD4A8142C2}"/>
              </a:ext>
            </a:extLst>
          </p:cNvPr>
          <p:cNvSpPr txBox="1">
            <a:spLocks/>
          </p:cNvSpPr>
          <p:nvPr/>
        </p:nvSpPr>
        <p:spPr>
          <a:xfrm>
            <a:off x="677334" y="1225416"/>
            <a:ext cx="8596668" cy="75300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a:solidFill>
                  <a:schemeClr val="accent2"/>
                </a:solidFill>
              </a:rPr>
              <a:t>Wildcard Expressions</a:t>
            </a:r>
          </a:p>
        </p:txBody>
      </p:sp>
    </p:spTree>
    <p:extLst>
      <p:ext uri="{BB962C8B-B14F-4D97-AF65-F5344CB8AC3E}">
        <p14:creationId xmlns:p14="http://schemas.microsoft.com/office/powerpoint/2010/main" val="27518216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2B3A-47C7-4490-9FCB-9A85119C49C8}"/>
              </a:ext>
            </a:extLst>
          </p:cNvPr>
          <p:cNvSpPr>
            <a:spLocks noGrp="1"/>
          </p:cNvSpPr>
          <p:nvPr>
            <p:ph type="title"/>
          </p:nvPr>
        </p:nvSpPr>
        <p:spPr>
          <a:xfrm>
            <a:off x="677334" y="609600"/>
            <a:ext cx="8596668" cy="753004"/>
          </a:xfrm>
        </p:spPr>
        <p:txBody>
          <a:bodyPr/>
          <a:lstStyle/>
          <a:p>
            <a:r>
              <a:rPr lang="en-US"/>
              <a:t>Attacking Your CSP: Misconfigured CSP</a:t>
            </a:r>
          </a:p>
        </p:txBody>
      </p:sp>
      <p:sp>
        <p:nvSpPr>
          <p:cNvPr id="3" name="Content Placeholder 2">
            <a:extLst>
              <a:ext uri="{FF2B5EF4-FFF2-40B4-BE49-F238E27FC236}">
                <a16:creationId xmlns:a16="http://schemas.microsoft.com/office/drawing/2014/main" id="{9B2B2A2E-5F44-4610-B41A-7231CB40DC79}"/>
              </a:ext>
            </a:extLst>
          </p:cNvPr>
          <p:cNvSpPr>
            <a:spLocks noGrp="1"/>
          </p:cNvSpPr>
          <p:nvPr>
            <p:ph idx="1"/>
          </p:nvPr>
        </p:nvSpPr>
        <p:spPr>
          <a:xfrm>
            <a:off x="677334" y="1978420"/>
            <a:ext cx="10309534" cy="3880773"/>
          </a:xfrm>
        </p:spPr>
        <p:txBody>
          <a:bodyPr>
            <a:noAutofit/>
          </a:bodyPr>
          <a:lstStyle/>
          <a:p>
            <a:pPr marL="0" indent="0">
              <a:buNone/>
            </a:pPr>
            <a:r>
              <a:rPr lang="en-US" sz="2800" dirty="0">
                <a:solidFill>
                  <a:schemeClr val="bg1">
                    <a:lumMod val="50000"/>
                  </a:schemeClr>
                </a:solidFill>
              </a:rPr>
              <a:t>Given the following CSP policy deployed by the application:</a:t>
            </a:r>
            <a:br>
              <a:rPr lang="en-US" sz="2800" b="1" dirty="0">
                <a:latin typeface="Consolas" panose="020B0609020204030204" pitchFamily="49" charset="0"/>
              </a:rPr>
            </a:br>
            <a:r>
              <a:rPr lang="en-US" sz="2800" b="1" dirty="0">
                <a:latin typeface="Consolas" panose="020B0609020204030204" pitchFamily="49" charset="0"/>
              </a:rPr>
              <a:t>Content-Security-Policy: script-</a:t>
            </a:r>
            <a:r>
              <a:rPr lang="en-US" sz="2800" b="1" dirty="0" err="1">
                <a:latin typeface="Consolas" panose="020B0609020204030204" pitchFamily="49" charset="0"/>
              </a:rPr>
              <a:t>src</a:t>
            </a:r>
            <a:r>
              <a:rPr lang="en-US" sz="2800" b="1" dirty="0">
                <a:latin typeface="Consolas" panose="020B0609020204030204" pitchFamily="49" charset="0"/>
              </a:rPr>
              <a:t> *</a:t>
            </a:r>
            <a:br>
              <a:rPr lang="en-US" sz="2800" b="1" dirty="0">
                <a:latin typeface="Consolas" panose="020B0609020204030204" pitchFamily="49" charset="0"/>
              </a:rPr>
            </a:br>
            <a:endParaRPr lang="en-US" sz="2800" dirty="0"/>
          </a:p>
          <a:p>
            <a:pPr marL="0" indent="0">
              <a:buNone/>
            </a:pPr>
            <a:r>
              <a:rPr lang="en-US" sz="2800" dirty="0"/>
              <a:t>Which of the following is permitted to execute by this policy:</a:t>
            </a:r>
          </a:p>
          <a:p>
            <a:pPr>
              <a:buFont typeface="Wingdings" panose="05000000000000000000" pitchFamily="2" charset="2"/>
              <a:buChar char="q"/>
            </a:pPr>
            <a:r>
              <a:rPr lang="en-US" sz="2800" dirty="0"/>
              <a:t>A script from any origin</a:t>
            </a:r>
          </a:p>
          <a:p>
            <a:pPr>
              <a:buFont typeface="Wingdings" panose="05000000000000000000" pitchFamily="2" charset="2"/>
              <a:buChar char="q"/>
            </a:pPr>
            <a:r>
              <a:rPr lang="en-US" sz="2800" dirty="0"/>
              <a:t>Inline script block</a:t>
            </a:r>
          </a:p>
          <a:p>
            <a:pPr>
              <a:buFont typeface="Wingdings" panose="05000000000000000000" pitchFamily="2" charset="2"/>
              <a:buChar char="q"/>
            </a:pPr>
            <a:r>
              <a:rPr lang="en-US" sz="2800" dirty="0"/>
              <a:t>Use of the eval function to execute a string as code</a:t>
            </a:r>
            <a:endParaRPr lang="en-US" sz="2800" b="1" dirty="0"/>
          </a:p>
          <a:p>
            <a:pPr>
              <a:buFont typeface="Wingdings" panose="05000000000000000000" pitchFamily="2" charset="2"/>
              <a:buChar char="q"/>
            </a:pPr>
            <a:r>
              <a:rPr lang="en-US" sz="2800" dirty="0"/>
              <a:t>No script can execute</a:t>
            </a:r>
          </a:p>
          <a:p>
            <a:pPr>
              <a:buFontTx/>
              <a:buChar char="-"/>
            </a:pPr>
            <a:endParaRPr lang="en-US" sz="2800" dirty="0"/>
          </a:p>
          <a:p>
            <a:pPr>
              <a:buFontTx/>
              <a:buChar char="-"/>
            </a:pPr>
            <a:endParaRPr lang="en-US" sz="2800" dirty="0"/>
          </a:p>
          <a:p>
            <a:pPr marL="0" indent="0">
              <a:buNone/>
            </a:pPr>
            <a:br>
              <a:rPr lang="en-US" sz="2800" dirty="0"/>
            </a:br>
            <a:endParaRPr lang="en-US" sz="2800" dirty="0"/>
          </a:p>
        </p:txBody>
      </p:sp>
      <p:sp>
        <p:nvSpPr>
          <p:cNvPr id="9" name="Title 1">
            <a:extLst>
              <a:ext uri="{FF2B5EF4-FFF2-40B4-BE49-F238E27FC236}">
                <a16:creationId xmlns:a16="http://schemas.microsoft.com/office/drawing/2014/main" id="{4A617648-A227-4692-AFE9-2CAD4A8142C2}"/>
              </a:ext>
            </a:extLst>
          </p:cNvPr>
          <p:cNvSpPr txBox="1">
            <a:spLocks/>
          </p:cNvSpPr>
          <p:nvPr/>
        </p:nvSpPr>
        <p:spPr>
          <a:xfrm>
            <a:off x="677334" y="1225416"/>
            <a:ext cx="8596668" cy="75300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a:solidFill>
                  <a:schemeClr val="accent2"/>
                </a:solidFill>
              </a:rPr>
              <a:t>Wildcard Expressions</a:t>
            </a:r>
          </a:p>
        </p:txBody>
      </p:sp>
      <p:pic>
        <p:nvPicPr>
          <p:cNvPr id="6" name="Graphic 5" descr="Checkmark with solid fill">
            <a:extLst>
              <a:ext uri="{FF2B5EF4-FFF2-40B4-BE49-F238E27FC236}">
                <a16:creationId xmlns:a16="http://schemas.microsoft.com/office/drawing/2014/main" id="{F5B2DE43-A185-4C7A-AF2D-FA0094D82C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136" y="4065560"/>
            <a:ext cx="260635" cy="260635"/>
          </a:xfrm>
          <a:prstGeom prst="rect">
            <a:avLst/>
          </a:prstGeom>
        </p:spPr>
      </p:pic>
    </p:spTree>
    <p:extLst>
      <p:ext uri="{BB962C8B-B14F-4D97-AF65-F5344CB8AC3E}">
        <p14:creationId xmlns:p14="http://schemas.microsoft.com/office/powerpoint/2010/main" val="768423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2B3A-47C7-4490-9FCB-9A85119C49C8}"/>
              </a:ext>
            </a:extLst>
          </p:cNvPr>
          <p:cNvSpPr>
            <a:spLocks noGrp="1"/>
          </p:cNvSpPr>
          <p:nvPr>
            <p:ph type="title"/>
          </p:nvPr>
        </p:nvSpPr>
        <p:spPr>
          <a:xfrm>
            <a:off x="677334" y="370449"/>
            <a:ext cx="8596668" cy="753004"/>
          </a:xfrm>
        </p:spPr>
        <p:txBody>
          <a:bodyPr/>
          <a:lstStyle/>
          <a:p>
            <a:r>
              <a:rPr lang="en-US"/>
              <a:t>Misconfigured CSP</a:t>
            </a:r>
          </a:p>
        </p:txBody>
      </p:sp>
      <p:sp>
        <p:nvSpPr>
          <p:cNvPr id="3" name="Content Placeholder 2">
            <a:extLst>
              <a:ext uri="{FF2B5EF4-FFF2-40B4-BE49-F238E27FC236}">
                <a16:creationId xmlns:a16="http://schemas.microsoft.com/office/drawing/2014/main" id="{9B2B2A2E-5F44-4610-B41A-7231CB40DC79}"/>
              </a:ext>
            </a:extLst>
          </p:cNvPr>
          <p:cNvSpPr>
            <a:spLocks noGrp="1"/>
          </p:cNvSpPr>
          <p:nvPr>
            <p:ph idx="1"/>
          </p:nvPr>
        </p:nvSpPr>
        <p:spPr>
          <a:xfrm>
            <a:off x="677332" y="4144859"/>
            <a:ext cx="10408009" cy="3880773"/>
          </a:xfrm>
        </p:spPr>
        <p:txBody>
          <a:bodyPr>
            <a:normAutofit/>
          </a:bodyPr>
          <a:lstStyle/>
          <a:p>
            <a:pPr marL="0" indent="0">
              <a:buNone/>
            </a:pPr>
            <a:r>
              <a:rPr lang="en-US" sz="2000" i="1" u="sng">
                <a:solidFill>
                  <a:schemeClr val="bg1">
                    <a:lumMod val="50000"/>
                  </a:schemeClr>
                </a:solidFill>
              </a:rPr>
              <a:t>A CSP policy deployed by the application:</a:t>
            </a:r>
            <a:br>
              <a:rPr lang="en-US" sz="2000" b="1">
                <a:latin typeface="Consolas" panose="020B0609020204030204" pitchFamily="49" charset="0"/>
              </a:rPr>
            </a:br>
            <a:r>
              <a:rPr lang="en-US" sz="2000">
                <a:solidFill>
                  <a:srgbClr val="000000"/>
                </a:solidFill>
                <a:latin typeface="Courier New" panose="02070309020205020404" pitchFamily="49" charset="0"/>
              </a:rPr>
              <a:t>Content-Security-Policy: </a:t>
            </a:r>
            <a:r>
              <a:rPr lang="en-US" sz="2000" b="1">
                <a:solidFill>
                  <a:srgbClr val="0080FF"/>
                </a:solidFill>
                <a:latin typeface="Courier New" panose="02070309020205020404" pitchFamily="49" charset="0"/>
              </a:rPr>
              <a:t>script-</a:t>
            </a:r>
            <a:r>
              <a:rPr lang="en-US" sz="2000" b="1" err="1">
                <a:solidFill>
                  <a:srgbClr val="0080FF"/>
                </a:solidFill>
                <a:latin typeface="Courier New" panose="02070309020205020404" pitchFamily="49" charset="0"/>
              </a:rPr>
              <a:t>src</a:t>
            </a:r>
            <a:r>
              <a:rPr lang="en-US" sz="2000">
                <a:solidFill>
                  <a:srgbClr val="000000"/>
                </a:solidFill>
                <a:latin typeface="Courier New" panose="02070309020205020404" pitchFamily="49" charset="0"/>
              </a:rPr>
              <a:t> http://*.provider.com:8099</a:t>
            </a:r>
            <a:endParaRPr lang="en-US" sz="2000"/>
          </a:p>
          <a:p>
            <a:pPr marL="0" indent="0">
              <a:buNone/>
            </a:pPr>
            <a:r>
              <a:rPr lang="en-US" sz="2000" i="1" u="sng">
                <a:solidFill>
                  <a:schemeClr val="bg1">
                    <a:lumMod val="50000"/>
                  </a:schemeClr>
                </a:solidFill>
              </a:rPr>
              <a:t>Execution through inline code blocks:</a:t>
            </a:r>
            <a:endParaRPr lang="en-US" sz="2000"/>
          </a:p>
          <a:p>
            <a:pPr marL="0" indent="0">
              <a:buNone/>
            </a:pPr>
            <a:br>
              <a:rPr lang="en-US"/>
            </a:br>
            <a:endParaRPr lang="en-US"/>
          </a:p>
          <a:p>
            <a:pPr lvl="2"/>
            <a:endParaRPr lang="en-US">
              <a:solidFill>
                <a:schemeClr val="tx1"/>
              </a:solidFill>
              <a:latin typeface="Lucida Console" panose="020B0609040504020204" pitchFamily="49" charset="0"/>
            </a:endParaRPr>
          </a:p>
          <a:p>
            <a:pPr marL="457200" lvl="1" indent="0">
              <a:buNone/>
            </a:pPr>
            <a:br>
              <a:rPr lang="en-US"/>
            </a:br>
            <a:br>
              <a:rPr lang="en-US"/>
            </a:br>
            <a:br>
              <a:rPr lang="en-US"/>
            </a:br>
            <a:endParaRPr lang="en-US"/>
          </a:p>
        </p:txBody>
      </p:sp>
      <p:sp>
        <p:nvSpPr>
          <p:cNvPr id="9" name="Title 1">
            <a:extLst>
              <a:ext uri="{FF2B5EF4-FFF2-40B4-BE49-F238E27FC236}">
                <a16:creationId xmlns:a16="http://schemas.microsoft.com/office/drawing/2014/main" id="{4A617648-A227-4692-AFE9-2CAD4A8142C2}"/>
              </a:ext>
            </a:extLst>
          </p:cNvPr>
          <p:cNvSpPr txBox="1">
            <a:spLocks/>
          </p:cNvSpPr>
          <p:nvPr/>
        </p:nvSpPr>
        <p:spPr>
          <a:xfrm>
            <a:off x="677334" y="886249"/>
            <a:ext cx="8596668" cy="75300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a:solidFill>
                  <a:schemeClr val="accent2"/>
                </a:solidFill>
              </a:rPr>
              <a:t>Problem: Wildcard Expressions</a:t>
            </a:r>
          </a:p>
        </p:txBody>
      </p:sp>
      <p:grpSp>
        <p:nvGrpSpPr>
          <p:cNvPr id="5" name="Group 4">
            <a:extLst>
              <a:ext uri="{FF2B5EF4-FFF2-40B4-BE49-F238E27FC236}">
                <a16:creationId xmlns:a16="http://schemas.microsoft.com/office/drawing/2014/main" id="{8BE05C21-3B6A-4B8D-B64A-891D9EDC50D0}"/>
              </a:ext>
            </a:extLst>
          </p:cNvPr>
          <p:cNvGrpSpPr/>
          <p:nvPr/>
        </p:nvGrpSpPr>
        <p:grpSpPr>
          <a:xfrm>
            <a:off x="677334" y="5247251"/>
            <a:ext cx="9563945" cy="1088490"/>
            <a:chOff x="677334" y="3249630"/>
            <a:chExt cx="9563945" cy="1088490"/>
          </a:xfrm>
        </p:grpSpPr>
        <p:grpSp>
          <p:nvGrpSpPr>
            <p:cNvPr id="12" name="Group 11">
              <a:extLst>
                <a:ext uri="{FF2B5EF4-FFF2-40B4-BE49-F238E27FC236}">
                  <a16:creationId xmlns:a16="http://schemas.microsoft.com/office/drawing/2014/main" id="{1A26BB23-FA33-45D6-A31F-4D5D05B2FBAF}"/>
                </a:ext>
              </a:extLst>
            </p:cNvPr>
            <p:cNvGrpSpPr/>
            <p:nvPr/>
          </p:nvGrpSpPr>
          <p:grpSpPr>
            <a:xfrm>
              <a:off x="2560329" y="3720903"/>
              <a:ext cx="3418449" cy="617217"/>
              <a:chOff x="3010493" y="2968274"/>
              <a:chExt cx="3418449" cy="617217"/>
            </a:xfrm>
          </p:grpSpPr>
          <p:sp>
            <p:nvSpPr>
              <p:cNvPr id="10" name="Left Brace 9">
                <a:extLst>
                  <a:ext uri="{FF2B5EF4-FFF2-40B4-BE49-F238E27FC236}">
                    <a16:creationId xmlns:a16="http://schemas.microsoft.com/office/drawing/2014/main" id="{BABDC855-324C-42B5-A9F3-0F284B9C7AE8}"/>
                  </a:ext>
                </a:extLst>
              </p:cNvPr>
              <p:cNvSpPr/>
              <p:nvPr/>
            </p:nvSpPr>
            <p:spPr>
              <a:xfrm rot="16200000">
                <a:off x="4211344" y="2709957"/>
                <a:ext cx="144545" cy="66118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8DB201D-691A-42A2-8FB8-E2146012C493}"/>
                  </a:ext>
                </a:extLst>
              </p:cNvPr>
              <p:cNvSpPr txBox="1"/>
              <p:nvPr/>
            </p:nvSpPr>
            <p:spPr>
              <a:xfrm>
                <a:off x="3010493" y="3216159"/>
                <a:ext cx="3418449" cy="369332"/>
              </a:xfrm>
              <a:prstGeom prst="rect">
                <a:avLst/>
              </a:prstGeom>
              <a:noFill/>
            </p:spPr>
            <p:txBody>
              <a:bodyPr wrap="square" rtlCol="0">
                <a:spAutoFit/>
              </a:bodyPr>
              <a:lstStyle/>
              <a:p>
                <a:r>
                  <a:rPr lang="en-US"/>
                  <a:t>Any Subdomain is Allowed</a:t>
                </a:r>
              </a:p>
            </p:txBody>
          </p:sp>
        </p:grpSp>
        <p:sp>
          <p:nvSpPr>
            <p:cNvPr id="4" name="TextBox 3">
              <a:extLst>
                <a:ext uri="{FF2B5EF4-FFF2-40B4-BE49-F238E27FC236}">
                  <a16:creationId xmlns:a16="http://schemas.microsoft.com/office/drawing/2014/main" id="{74E442FA-B4CF-471F-A535-C5CF81AB7A8F}"/>
                </a:ext>
              </a:extLst>
            </p:cNvPr>
            <p:cNvSpPr txBox="1"/>
            <p:nvPr/>
          </p:nvSpPr>
          <p:spPr>
            <a:xfrm>
              <a:off x="677334" y="3249630"/>
              <a:ext cx="9563945" cy="369332"/>
            </a:xfrm>
            <a:prstGeom prst="rect">
              <a:avLst/>
            </a:prstGeom>
            <a:noFill/>
          </p:spPr>
          <p:txBody>
            <a:bodyPr wrap="square" rtlCol="0">
              <a:spAutoFit/>
            </a:bodyPr>
            <a:lstStyle/>
            <a:p>
              <a:r>
                <a:rPr lang="en-US">
                  <a:solidFill>
                    <a:srgbClr val="0000FF"/>
                  </a:solidFill>
                  <a:latin typeface="Courier New" panose="02070309020205020404" pitchFamily="49" charset="0"/>
                </a:rPr>
                <a:t>&lt;script</a:t>
              </a:r>
              <a:r>
                <a:rPr lang="en-US">
                  <a:solidFill>
                    <a:srgbClr val="000000"/>
                  </a:solidFill>
                  <a:latin typeface="Courier New" panose="02070309020205020404" pitchFamily="49" charset="0"/>
                </a:rPr>
                <a:t> </a:t>
              </a:r>
              <a:r>
                <a:rPr lang="en-US" err="1">
                  <a:solidFill>
                    <a:srgbClr val="FF0000"/>
                  </a:solidFill>
                  <a:latin typeface="Courier New" panose="02070309020205020404" pitchFamily="49" charset="0"/>
                </a:rPr>
                <a:t>src</a:t>
              </a:r>
              <a:r>
                <a:rPr lang="en-US">
                  <a:solidFill>
                    <a:srgbClr val="000000"/>
                  </a:solidFill>
                  <a:latin typeface="Courier New" panose="02070309020205020404" pitchFamily="49" charset="0"/>
                </a:rPr>
                <a:t>="</a:t>
              </a:r>
              <a:r>
                <a:rPr lang="en-US">
                  <a:solidFill>
                    <a:srgbClr val="FF8000"/>
                  </a:solidFill>
                  <a:latin typeface="Courier New" panose="02070309020205020404" pitchFamily="49" charset="0"/>
                </a:rPr>
                <a:t>http:</a:t>
              </a:r>
              <a:r>
                <a:rPr lang="en-US">
                  <a:solidFill>
                    <a:srgbClr val="000000"/>
                  </a:solidFill>
                  <a:latin typeface="Courier New" panose="02070309020205020404" pitchFamily="49" charset="0"/>
                </a:rPr>
                <a:t>//user.provider.com:8099/good-script.js"</a:t>
              </a:r>
              <a:r>
                <a:rPr lang="en-US">
                  <a:solidFill>
                    <a:srgbClr val="0000FF"/>
                  </a:solidFill>
                  <a:latin typeface="Courier New" panose="02070309020205020404" pitchFamily="49" charset="0"/>
                </a:rPr>
                <a:t>&gt;&lt;/script&gt;</a:t>
              </a:r>
              <a:endParaRPr lang="en-US"/>
            </a:p>
          </p:txBody>
        </p:sp>
      </p:grpSp>
      <p:grpSp>
        <p:nvGrpSpPr>
          <p:cNvPr id="15" name="Group 14">
            <a:extLst>
              <a:ext uri="{FF2B5EF4-FFF2-40B4-BE49-F238E27FC236}">
                <a16:creationId xmlns:a16="http://schemas.microsoft.com/office/drawing/2014/main" id="{ECCEC83A-CCCE-4E7F-A69C-8290006052E3}"/>
              </a:ext>
            </a:extLst>
          </p:cNvPr>
          <p:cNvGrpSpPr/>
          <p:nvPr/>
        </p:nvGrpSpPr>
        <p:grpSpPr>
          <a:xfrm>
            <a:off x="3720909" y="626436"/>
            <a:ext cx="7188586" cy="4173410"/>
            <a:chOff x="6468793" y="1901840"/>
            <a:chExt cx="4546209" cy="4546209"/>
          </a:xfrm>
        </p:grpSpPr>
        <p:pic>
          <p:nvPicPr>
            <p:cNvPr id="8" name="Graphic 7" descr="Browser window">
              <a:extLst>
                <a:ext uri="{FF2B5EF4-FFF2-40B4-BE49-F238E27FC236}">
                  <a16:creationId xmlns:a16="http://schemas.microsoft.com/office/drawing/2014/main" id="{16256DAC-DE49-435A-8D0F-EAE7060D55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8793" y="1901840"/>
              <a:ext cx="4546209" cy="4546209"/>
            </a:xfrm>
            <a:prstGeom prst="rect">
              <a:avLst/>
            </a:prstGeom>
          </p:spPr>
        </p:pic>
        <p:sp>
          <p:nvSpPr>
            <p:cNvPr id="13" name="TextBox 12">
              <a:extLst>
                <a:ext uri="{FF2B5EF4-FFF2-40B4-BE49-F238E27FC236}">
                  <a16:creationId xmlns:a16="http://schemas.microsoft.com/office/drawing/2014/main" id="{715DDC67-7EAD-4138-80E6-9289B46F2FC6}"/>
                </a:ext>
              </a:extLst>
            </p:cNvPr>
            <p:cNvSpPr txBox="1"/>
            <p:nvPr/>
          </p:nvSpPr>
          <p:spPr>
            <a:xfrm>
              <a:off x="7168931" y="2947181"/>
              <a:ext cx="2076935" cy="307777"/>
            </a:xfrm>
            <a:prstGeom prst="rect">
              <a:avLst/>
            </a:prstGeom>
            <a:solidFill>
              <a:schemeClr val="bg1"/>
            </a:solidFill>
          </p:spPr>
          <p:txBody>
            <a:bodyPr wrap="square" rtlCol="0">
              <a:spAutoFit/>
            </a:bodyPr>
            <a:lstStyle/>
            <a:p>
              <a:r>
                <a:rPr lang="en-US" sz="1400"/>
                <a:t>http://localhost:8090</a:t>
              </a:r>
            </a:p>
          </p:txBody>
        </p:sp>
        <p:sp>
          <p:nvSpPr>
            <p:cNvPr id="14" name="TextBox 13">
              <a:extLst>
                <a:ext uri="{FF2B5EF4-FFF2-40B4-BE49-F238E27FC236}">
                  <a16:creationId xmlns:a16="http://schemas.microsoft.com/office/drawing/2014/main" id="{1717F912-7A8A-4633-86FC-CB8CA56D676B}"/>
                </a:ext>
              </a:extLst>
            </p:cNvPr>
            <p:cNvSpPr txBox="1"/>
            <p:nvPr/>
          </p:nvSpPr>
          <p:spPr>
            <a:xfrm>
              <a:off x="7147242" y="3432985"/>
              <a:ext cx="3338408" cy="1978090"/>
            </a:xfrm>
            <a:prstGeom prst="rect">
              <a:avLst/>
            </a:prstGeom>
            <a:noFill/>
          </p:spPr>
          <p:txBody>
            <a:bodyPr wrap="square" rtlCol="0">
              <a:spAutoFit/>
            </a:bodyPr>
            <a:lstStyle/>
            <a:p>
              <a:r>
                <a:rPr lang="en-US" sz="1400">
                  <a:solidFill>
                    <a:srgbClr val="0000FF"/>
                  </a:solidFill>
                  <a:latin typeface="Courier New" panose="02070309020205020404" pitchFamily="49" charset="0"/>
                </a:rPr>
                <a:t>&lt;html&gt;</a:t>
              </a:r>
              <a:br>
                <a:rPr lang="en-US" sz="1400">
                  <a:solidFill>
                    <a:srgbClr val="0000FF"/>
                  </a:solidFill>
                  <a:latin typeface="Courier New" panose="02070309020205020404" pitchFamily="49" charset="0"/>
                </a:rPr>
              </a:br>
              <a:r>
                <a:rPr lang="en-US" sz="2800">
                  <a:solidFill>
                    <a:srgbClr val="0000FF"/>
                  </a:solidFill>
                  <a:latin typeface="Courier New" panose="02070309020205020404" pitchFamily="49" charset="0"/>
                </a:rPr>
                <a:t>…</a:t>
              </a:r>
              <a:br>
                <a:rPr lang="en-US" sz="1400" b="1">
                  <a:solidFill>
                    <a:srgbClr val="000000"/>
                  </a:solidFill>
                  <a:latin typeface="Courier New" panose="02070309020205020404" pitchFamily="49" charset="0"/>
                </a:rPr>
              </a:br>
              <a:r>
                <a:rPr lang="en-US" sz="1400">
                  <a:solidFill>
                    <a:srgbClr val="0000FF"/>
                  </a:solidFill>
                  <a:latin typeface="Courier New" panose="02070309020205020404" pitchFamily="49" charset="0"/>
                </a:rPr>
                <a:t>&lt;script</a:t>
              </a:r>
              <a:r>
                <a:rPr lang="en-US" sz="1400">
                  <a:solidFill>
                    <a:srgbClr val="000000"/>
                  </a:solidFill>
                  <a:latin typeface="Courier New" panose="02070309020205020404" pitchFamily="49" charset="0"/>
                </a:rPr>
                <a:t> </a:t>
              </a:r>
              <a:r>
                <a:rPr lang="en-US" sz="1400" err="1">
                  <a:solidFill>
                    <a:srgbClr val="FF0000"/>
                  </a:solidFill>
                  <a:latin typeface="Courier New" panose="02070309020205020404" pitchFamily="49" charset="0"/>
                </a:rPr>
                <a:t>src</a:t>
              </a:r>
              <a:r>
                <a:rPr lang="en-US" sz="1400">
                  <a:solidFill>
                    <a:srgbClr val="000000"/>
                  </a:solidFill>
                  <a:latin typeface="Courier New" panose="02070309020205020404" pitchFamily="49" charset="0"/>
                </a:rPr>
                <a:t>=</a:t>
              </a:r>
              <a:r>
                <a:rPr lang="en-US" sz="1400" b="1">
                  <a:solidFill>
                    <a:srgbClr val="8000FF"/>
                  </a:solidFill>
                  <a:latin typeface="Courier New" panose="02070309020205020404" pitchFamily="49" charset="0"/>
                </a:rPr>
                <a:t>"http://user.provider.com:8099/good-script.js"</a:t>
              </a:r>
              <a:r>
                <a:rPr lang="en-US" sz="1400">
                  <a:solidFill>
                    <a:srgbClr val="0000FF"/>
                  </a:solidFill>
                  <a:latin typeface="Courier New" panose="02070309020205020404" pitchFamily="49" charset="0"/>
                </a:rPr>
                <a:t>&gt;</a:t>
              </a:r>
              <a:br>
                <a:rPr lang="en-US" sz="1400">
                  <a:solidFill>
                    <a:srgbClr val="0000FF"/>
                  </a:solidFill>
                  <a:latin typeface="Courier New" panose="02070309020205020404" pitchFamily="49" charset="0"/>
                </a:rPr>
              </a:br>
              <a:r>
                <a:rPr lang="en-US" sz="1400">
                  <a:solidFill>
                    <a:srgbClr val="0000FF"/>
                  </a:solidFill>
                  <a:latin typeface="Courier New" panose="02070309020205020404" pitchFamily="49" charset="0"/>
                </a:rPr>
                <a:t>&lt;/script&gt;</a:t>
              </a:r>
              <a:br>
                <a:rPr lang="en-US" sz="1400" b="1">
                  <a:solidFill>
                    <a:srgbClr val="000000"/>
                  </a:solidFill>
                  <a:latin typeface="Courier New" panose="02070309020205020404" pitchFamily="49" charset="0"/>
                </a:rPr>
              </a:br>
              <a:r>
                <a:rPr lang="en-US" sz="1400">
                  <a:solidFill>
                    <a:srgbClr val="0000FF"/>
                  </a:solidFill>
                  <a:latin typeface="Courier New" panose="02070309020205020404" pitchFamily="49" charset="0"/>
                </a:rPr>
                <a:t>&lt;/html&gt;</a:t>
              </a:r>
              <a:endParaRPr lang="en-US" sz="1400"/>
            </a:p>
          </p:txBody>
        </p:sp>
      </p:grpSp>
      <p:grpSp>
        <p:nvGrpSpPr>
          <p:cNvPr id="19" name="Group 18">
            <a:extLst>
              <a:ext uri="{FF2B5EF4-FFF2-40B4-BE49-F238E27FC236}">
                <a16:creationId xmlns:a16="http://schemas.microsoft.com/office/drawing/2014/main" id="{53DD5E0C-8986-4FB4-93A7-D2B96222E7CF}"/>
              </a:ext>
            </a:extLst>
          </p:cNvPr>
          <p:cNvGrpSpPr/>
          <p:nvPr/>
        </p:nvGrpSpPr>
        <p:grpSpPr>
          <a:xfrm>
            <a:off x="1899144" y="1561508"/>
            <a:ext cx="2264893" cy="369332"/>
            <a:chOff x="1899144" y="1617780"/>
            <a:chExt cx="2264893" cy="369332"/>
          </a:xfrm>
        </p:grpSpPr>
        <p:cxnSp>
          <p:nvCxnSpPr>
            <p:cNvPr id="17" name="Straight Arrow Connector 16">
              <a:extLst>
                <a:ext uri="{FF2B5EF4-FFF2-40B4-BE49-F238E27FC236}">
                  <a16:creationId xmlns:a16="http://schemas.microsoft.com/office/drawing/2014/main" id="{F926CDE4-4AA1-4294-84A2-860FF2A9BD74}"/>
                </a:ext>
              </a:extLst>
            </p:cNvPr>
            <p:cNvCxnSpPr>
              <a:cxnSpLocks/>
            </p:cNvCxnSpPr>
            <p:nvPr/>
          </p:nvCxnSpPr>
          <p:spPr>
            <a:xfrm>
              <a:off x="3277778" y="1783598"/>
              <a:ext cx="886259" cy="10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1DAE9F4-0404-48AC-A3E5-33B8522D1489}"/>
                </a:ext>
              </a:extLst>
            </p:cNvPr>
            <p:cNvSpPr txBox="1"/>
            <p:nvPr/>
          </p:nvSpPr>
          <p:spPr>
            <a:xfrm>
              <a:off x="1899144" y="1617780"/>
              <a:ext cx="1378634" cy="369332"/>
            </a:xfrm>
            <a:prstGeom prst="rect">
              <a:avLst/>
            </a:prstGeom>
            <a:noFill/>
          </p:spPr>
          <p:txBody>
            <a:bodyPr wrap="square" rtlCol="0">
              <a:spAutoFit/>
            </a:bodyPr>
            <a:lstStyle/>
            <a:p>
              <a:r>
                <a:rPr lang="en-US"/>
                <a:t>Application</a:t>
              </a:r>
            </a:p>
          </p:txBody>
        </p:sp>
      </p:grpSp>
    </p:spTree>
    <p:extLst>
      <p:ext uri="{BB962C8B-B14F-4D97-AF65-F5344CB8AC3E}">
        <p14:creationId xmlns:p14="http://schemas.microsoft.com/office/powerpoint/2010/main" val="574616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2B3A-47C7-4490-9FCB-9A85119C49C8}"/>
              </a:ext>
            </a:extLst>
          </p:cNvPr>
          <p:cNvSpPr>
            <a:spLocks noGrp="1"/>
          </p:cNvSpPr>
          <p:nvPr>
            <p:ph type="title"/>
          </p:nvPr>
        </p:nvSpPr>
        <p:spPr>
          <a:xfrm>
            <a:off x="677334" y="370449"/>
            <a:ext cx="8596668" cy="753004"/>
          </a:xfrm>
        </p:spPr>
        <p:txBody>
          <a:bodyPr/>
          <a:lstStyle/>
          <a:p>
            <a:r>
              <a:rPr lang="en-US"/>
              <a:t>Misconfigured CSP</a:t>
            </a:r>
          </a:p>
        </p:txBody>
      </p:sp>
      <p:sp>
        <p:nvSpPr>
          <p:cNvPr id="3" name="Content Placeholder 2">
            <a:extLst>
              <a:ext uri="{FF2B5EF4-FFF2-40B4-BE49-F238E27FC236}">
                <a16:creationId xmlns:a16="http://schemas.microsoft.com/office/drawing/2014/main" id="{9B2B2A2E-5F44-4610-B41A-7231CB40DC79}"/>
              </a:ext>
            </a:extLst>
          </p:cNvPr>
          <p:cNvSpPr>
            <a:spLocks noGrp="1"/>
          </p:cNvSpPr>
          <p:nvPr>
            <p:ph idx="1"/>
          </p:nvPr>
        </p:nvSpPr>
        <p:spPr>
          <a:xfrm>
            <a:off x="677334" y="1639253"/>
            <a:ext cx="10408009" cy="3880773"/>
          </a:xfrm>
        </p:spPr>
        <p:txBody>
          <a:bodyPr>
            <a:normAutofit/>
          </a:bodyPr>
          <a:lstStyle/>
          <a:p>
            <a:pPr marL="0" indent="0">
              <a:buNone/>
            </a:pPr>
            <a:r>
              <a:rPr lang="en-US" sz="2000" i="1" u="sng">
                <a:solidFill>
                  <a:schemeClr val="bg1">
                    <a:lumMod val="50000"/>
                  </a:schemeClr>
                </a:solidFill>
              </a:rPr>
              <a:t>A CSP policy deployed by the application:</a:t>
            </a:r>
            <a:br>
              <a:rPr lang="en-US" sz="2000" b="1">
                <a:latin typeface="Consolas" panose="020B0609020204030204" pitchFamily="49" charset="0"/>
              </a:rPr>
            </a:br>
            <a:r>
              <a:rPr lang="en-US" sz="2000">
                <a:solidFill>
                  <a:srgbClr val="000000"/>
                </a:solidFill>
                <a:latin typeface="Courier New" panose="02070309020205020404" pitchFamily="49" charset="0"/>
              </a:rPr>
              <a:t>Content-Security-Policy: </a:t>
            </a:r>
            <a:r>
              <a:rPr lang="en-US" sz="2000" b="1">
                <a:solidFill>
                  <a:srgbClr val="0080FF"/>
                </a:solidFill>
                <a:latin typeface="Courier New" panose="02070309020205020404" pitchFamily="49" charset="0"/>
              </a:rPr>
              <a:t>script-</a:t>
            </a:r>
            <a:r>
              <a:rPr lang="en-US" sz="2000" b="1" err="1">
                <a:solidFill>
                  <a:srgbClr val="0080FF"/>
                </a:solidFill>
                <a:latin typeface="Courier New" panose="02070309020205020404" pitchFamily="49" charset="0"/>
              </a:rPr>
              <a:t>src</a:t>
            </a:r>
            <a:r>
              <a:rPr lang="en-US" sz="2000">
                <a:solidFill>
                  <a:srgbClr val="000000"/>
                </a:solidFill>
                <a:latin typeface="Courier New" panose="02070309020205020404" pitchFamily="49" charset="0"/>
              </a:rPr>
              <a:t> </a:t>
            </a:r>
            <a:r>
              <a:rPr lang="en-US" sz="2000">
                <a:solidFill>
                  <a:srgbClr val="000000"/>
                </a:solidFill>
                <a:highlight>
                  <a:srgbClr val="FFFF00"/>
                </a:highlight>
                <a:latin typeface="Courier New" panose="02070309020205020404" pitchFamily="49" charset="0"/>
              </a:rPr>
              <a:t>http://user.provider.com:8099</a:t>
            </a:r>
            <a:endParaRPr lang="en-US" sz="2000">
              <a:highlight>
                <a:srgbClr val="FFFF00"/>
              </a:highlight>
            </a:endParaRPr>
          </a:p>
          <a:p>
            <a:pPr marL="0" indent="0">
              <a:buNone/>
            </a:pPr>
            <a:r>
              <a:rPr lang="en-US" sz="2000" i="1" u="sng">
                <a:solidFill>
                  <a:schemeClr val="bg1">
                    <a:lumMod val="50000"/>
                  </a:schemeClr>
                </a:solidFill>
              </a:rPr>
              <a:t>Execution through inline code blocks:</a:t>
            </a:r>
            <a:endParaRPr lang="en-US" sz="2000"/>
          </a:p>
          <a:p>
            <a:pPr marL="0" indent="0">
              <a:buNone/>
            </a:pPr>
            <a:br>
              <a:rPr lang="en-US"/>
            </a:br>
            <a:endParaRPr lang="en-US"/>
          </a:p>
          <a:p>
            <a:pPr lvl="2"/>
            <a:endParaRPr lang="en-US">
              <a:solidFill>
                <a:schemeClr val="tx1"/>
              </a:solidFill>
              <a:latin typeface="Lucida Console" panose="020B0609040504020204" pitchFamily="49" charset="0"/>
            </a:endParaRPr>
          </a:p>
          <a:p>
            <a:pPr marL="457200" lvl="1" indent="0">
              <a:buNone/>
            </a:pPr>
            <a:br>
              <a:rPr lang="en-US"/>
            </a:br>
            <a:br>
              <a:rPr lang="en-US"/>
            </a:br>
            <a:br>
              <a:rPr lang="en-US"/>
            </a:br>
            <a:endParaRPr lang="en-US"/>
          </a:p>
        </p:txBody>
      </p:sp>
      <p:sp>
        <p:nvSpPr>
          <p:cNvPr id="9" name="Title 1">
            <a:extLst>
              <a:ext uri="{FF2B5EF4-FFF2-40B4-BE49-F238E27FC236}">
                <a16:creationId xmlns:a16="http://schemas.microsoft.com/office/drawing/2014/main" id="{4A617648-A227-4692-AFE9-2CAD4A8142C2}"/>
              </a:ext>
            </a:extLst>
          </p:cNvPr>
          <p:cNvSpPr txBox="1">
            <a:spLocks/>
          </p:cNvSpPr>
          <p:nvPr/>
        </p:nvSpPr>
        <p:spPr>
          <a:xfrm>
            <a:off x="677334" y="886249"/>
            <a:ext cx="8596668" cy="75300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a:solidFill>
                  <a:schemeClr val="accent2"/>
                </a:solidFill>
              </a:rPr>
              <a:t>Solution: Wildcard Expressions</a:t>
            </a:r>
          </a:p>
        </p:txBody>
      </p:sp>
      <p:grpSp>
        <p:nvGrpSpPr>
          <p:cNvPr id="5" name="Group 4">
            <a:extLst>
              <a:ext uri="{FF2B5EF4-FFF2-40B4-BE49-F238E27FC236}">
                <a16:creationId xmlns:a16="http://schemas.microsoft.com/office/drawing/2014/main" id="{8BE05C21-3B6A-4B8D-B64A-891D9EDC50D0}"/>
              </a:ext>
            </a:extLst>
          </p:cNvPr>
          <p:cNvGrpSpPr/>
          <p:nvPr/>
        </p:nvGrpSpPr>
        <p:grpSpPr>
          <a:xfrm>
            <a:off x="677334" y="2799027"/>
            <a:ext cx="9563945" cy="1088490"/>
            <a:chOff x="677334" y="3249630"/>
            <a:chExt cx="9563945" cy="1088490"/>
          </a:xfrm>
        </p:grpSpPr>
        <p:grpSp>
          <p:nvGrpSpPr>
            <p:cNvPr id="12" name="Group 11">
              <a:extLst>
                <a:ext uri="{FF2B5EF4-FFF2-40B4-BE49-F238E27FC236}">
                  <a16:creationId xmlns:a16="http://schemas.microsoft.com/office/drawing/2014/main" id="{1A26BB23-FA33-45D6-A31F-4D5D05B2FBAF}"/>
                </a:ext>
              </a:extLst>
            </p:cNvPr>
            <p:cNvGrpSpPr/>
            <p:nvPr/>
          </p:nvGrpSpPr>
          <p:grpSpPr>
            <a:xfrm>
              <a:off x="2560329" y="3720903"/>
              <a:ext cx="3418449" cy="617217"/>
              <a:chOff x="3010493" y="2968274"/>
              <a:chExt cx="3418449" cy="617217"/>
            </a:xfrm>
          </p:grpSpPr>
          <p:sp>
            <p:nvSpPr>
              <p:cNvPr id="10" name="Left Brace 9">
                <a:extLst>
                  <a:ext uri="{FF2B5EF4-FFF2-40B4-BE49-F238E27FC236}">
                    <a16:creationId xmlns:a16="http://schemas.microsoft.com/office/drawing/2014/main" id="{BABDC855-324C-42B5-A9F3-0F284B9C7AE8}"/>
                  </a:ext>
                </a:extLst>
              </p:cNvPr>
              <p:cNvSpPr/>
              <p:nvPr/>
            </p:nvSpPr>
            <p:spPr>
              <a:xfrm rot="16200000">
                <a:off x="4211344" y="2709957"/>
                <a:ext cx="144545" cy="66118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8DB201D-691A-42A2-8FB8-E2146012C493}"/>
                  </a:ext>
                </a:extLst>
              </p:cNvPr>
              <p:cNvSpPr txBox="1"/>
              <p:nvPr/>
            </p:nvSpPr>
            <p:spPr>
              <a:xfrm>
                <a:off x="3010493" y="3216159"/>
                <a:ext cx="3418449" cy="369332"/>
              </a:xfrm>
              <a:prstGeom prst="rect">
                <a:avLst/>
              </a:prstGeom>
              <a:noFill/>
            </p:spPr>
            <p:txBody>
              <a:bodyPr wrap="square" rtlCol="0">
                <a:spAutoFit/>
              </a:bodyPr>
              <a:lstStyle/>
              <a:p>
                <a:r>
                  <a:rPr lang="en-US"/>
                  <a:t>Only this Subdomain is Allowed</a:t>
                </a:r>
              </a:p>
            </p:txBody>
          </p:sp>
        </p:grpSp>
        <p:sp>
          <p:nvSpPr>
            <p:cNvPr id="4" name="TextBox 3">
              <a:extLst>
                <a:ext uri="{FF2B5EF4-FFF2-40B4-BE49-F238E27FC236}">
                  <a16:creationId xmlns:a16="http://schemas.microsoft.com/office/drawing/2014/main" id="{74E442FA-B4CF-471F-A535-C5CF81AB7A8F}"/>
                </a:ext>
              </a:extLst>
            </p:cNvPr>
            <p:cNvSpPr txBox="1"/>
            <p:nvPr/>
          </p:nvSpPr>
          <p:spPr>
            <a:xfrm>
              <a:off x="677334" y="3249630"/>
              <a:ext cx="9563945" cy="369332"/>
            </a:xfrm>
            <a:prstGeom prst="rect">
              <a:avLst/>
            </a:prstGeom>
            <a:noFill/>
          </p:spPr>
          <p:txBody>
            <a:bodyPr wrap="square" rtlCol="0">
              <a:spAutoFit/>
            </a:bodyPr>
            <a:lstStyle/>
            <a:p>
              <a:r>
                <a:rPr lang="en-US">
                  <a:solidFill>
                    <a:srgbClr val="0000FF"/>
                  </a:solidFill>
                  <a:latin typeface="Courier New" panose="02070309020205020404" pitchFamily="49" charset="0"/>
                </a:rPr>
                <a:t>&lt;script</a:t>
              </a:r>
              <a:r>
                <a:rPr lang="en-US">
                  <a:solidFill>
                    <a:srgbClr val="000000"/>
                  </a:solidFill>
                  <a:latin typeface="Courier New" panose="02070309020205020404" pitchFamily="49" charset="0"/>
                </a:rPr>
                <a:t> </a:t>
              </a:r>
              <a:r>
                <a:rPr lang="en-US" err="1">
                  <a:solidFill>
                    <a:srgbClr val="FF0000"/>
                  </a:solidFill>
                  <a:latin typeface="Courier New" panose="02070309020205020404" pitchFamily="49" charset="0"/>
                </a:rPr>
                <a:t>src</a:t>
              </a:r>
              <a:r>
                <a:rPr lang="en-US">
                  <a:solidFill>
                    <a:srgbClr val="000000"/>
                  </a:solidFill>
                  <a:latin typeface="Courier New" panose="02070309020205020404" pitchFamily="49" charset="0"/>
                </a:rPr>
                <a:t>="</a:t>
              </a:r>
              <a:r>
                <a:rPr lang="en-US">
                  <a:solidFill>
                    <a:srgbClr val="FF8000"/>
                  </a:solidFill>
                  <a:latin typeface="Courier New" panose="02070309020205020404" pitchFamily="49" charset="0"/>
                </a:rPr>
                <a:t>http:</a:t>
              </a:r>
              <a:r>
                <a:rPr lang="en-US">
                  <a:solidFill>
                    <a:srgbClr val="000000"/>
                  </a:solidFill>
                  <a:latin typeface="Courier New" panose="02070309020205020404" pitchFamily="49" charset="0"/>
                </a:rPr>
                <a:t>//user.provider.com:8099/good-script.js"</a:t>
              </a:r>
              <a:r>
                <a:rPr lang="en-US">
                  <a:solidFill>
                    <a:srgbClr val="0000FF"/>
                  </a:solidFill>
                  <a:latin typeface="Courier New" panose="02070309020205020404" pitchFamily="49" charset="0"/>
                </a:rPr>
                <a:t>&gt;&lt;/script&gt;</a:t>
              </a:r>
              <a:endParaRPr lang="en-US"/>
            </a:p>
          </p:txBody>
        </p:sp>
      </p:grpSp>
    </p:spTree>
    <p:extLst>
      <p:ext uri="{BB962C8B-B14F-4D97-AF65-F5344CB8AC3E}">
        <p14:creationId xmlns:p14="http://schemas.microsoft.com/office/powerpoint/2010/main" val="36555996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2B3A-47C7-4490-9FCB-9A85119C49C8}"/>
              </a:ext>
            </a:extLst>
          </p:cNvPr>
          <p:cNvSpPr>
            <a:spLocks noGrp="1"/>
          </p:cNvSpPr>
          <p:nvPr>
            <p:ph type="title"/>
          </p:nvPr>
        </p:nvSpPr>
        <p:spPr>
          <a:xfrm>
            <a:off x="677334" y="609600"/>
            <a:ext cx="8596668" cy="753004"/>
          </a:xfrm>
        </p:spPr>
        <p:txBody>
          <a:bodyPr/>
          <a:lstStyle/>
          <a:p>
            <a:r>
              <a:rPr lang="en-US"/>
              <a:t>Attacking Your CSP: Misconfigured CSP</a:t>
            </a:r>
          </a:p>
        </p:txBody>
      </p:sp>
      <p:sp>
        <p:nvSpPr>
          <p:cNvPr id="3" name="Content Placeholder 2">
            <a:extLst>
              <a:ext uri="{FF2B5EF4-FFF2-40B4-BE49-F238E27FC236}">
                <a16:creationId xmlns:a16="http://schemas.microsoft.com/office/drawing/2014/main" id="{9B2B2A2E-5F44-4610-B41A-7231CB40DC79}"/>
              </a:ext>
            </a:extLst>
          </p:cNvPr>
          <p:cNvSpPr>
            <a:spLocks noGrp="1"/>
          </p:cNvSpPr>
          <p:nvPr>
            <p:ph idx="1"/>
          </p:nvPr>
        </p:nvSpPr>
        <p:spPr>
          <a:xfrm>
            <a:off x="677333" y="1809604"/>
            <a:ext cx="10619023" cy="3880773"/>
          </a:xfrm>
        </p:spPr>
        <p:txBody>
          <a:bodyPr>
            <a:noAutofit/>
          </a:bodyPr>
          <a:lstStyle/>
          <a:p>
            <a:pPr marL="0" indent="0">
              <a:buNone/>
            </a:pPr>
            <a:r>
              <a:rPr lang="en-US" sz="2800" dirty="0">
                <a:solidFill>
                  <a:schemeClr val="bg1">
                    <a:lumMod val="50000"/>
                  </a:schemeClr>
                </a:solidFill>
              </a:rPr>
              <a:t>Given the following CSP policy deployed by the application:</a:t>
            </a:r>
            <a:br>
              <a:rPr lang="en-US" sz="2800" b="1" dirty="0">
                <a:latin typeface="Consolas" panose="020B0609020204030204" pitchFamily="49" charset="0"/>
              </a:rPr>
            </a:br>
            <a:r>
              <a:rPr lang="en-US" sz="2800" b="1" dirty="0">
                <a:latin typeface="Consolas" panose="020B0609020204030204" pitchFamily="49" charset="0"/>
              </a:rPr>
              <a:t>Content-Security-Policy: script-</a:t>
            </a:r>
            <a:r>
              <a:rPr lang="en-US" sz="2800" b="1" dirty="0" err="1">
                <a:latin typeface="Consolas" panose="020B0609020204030204" pitchFamily="49" charset="0"/>
              </a:rPr>
              <a:t>src</a:t>
            </a:r>
            <a:r>
              <a:rPr lang="en-US" sz="2800" b="1" dirty="0">
                <a:latin typeface="Consolas" panose="020B0609020204030204" pitchFamily="49" charset="0"/>
              </a:rPr>
              <a:t> https://*.google.com</a:t>
            </a:r>
            <a:br>
              <a:rPr lang="en-US" sz="2800" b="1" dirty="0">
                <a:latin typeface="Consolas" panose="020B0609020204030204" pitchFamily="49" charset="0"/>
              </a:rPr>
            </a:br>
            <a:endParaRPr lang="en-US" sz="2800" b="1" dirty="0">
              <a:latin typeface="Consolas" panose="020B0609020204030204" pitchFamily="49" charset="0"/>
            </a:endParaRPr>
          </a:p>
          <a:p>
            <a:pPr marL="0" indent="0">
              <a:buNone/>
            </a:pPr>
            <a:r>
              <a:rPr lang="en-US" sz="2800" dirty="0"/>
              <a:t>Which of the following is permitted by the policy? (Choose two): </a:t>
            </a:r>
          </a:p>
          <a:p>
            <a:pPr>
              <a:buFont typeface="Wingdings" panose="05000000000000000000" pitchFamily="2" charset="2"/>
              <a:buChar char="q"/>
            </a:pPr>
            <a:r>
              <a:rPr lang="en-US" sz="2800" dirty="0"/>
              <a:t>http://www.google.com will be whitelisted</a:t>
            </a:r>
            <a:endParaRPr lang="en-US" sz="2800" dirty="0">
              <a:solidFill>
                <a:schemeClr val="tx1"/>
              </a:solidFill>
              <a:latin typeface="Lucida Console" panose="020B0609040504020204" pitchFamily="49" charset="0"/>
            </a:endParaRPr>
          </a:p>
          <a:p>
            <a:pPr>
              <a:buFont typeface="Wingdings" panose="05000000000000000000" pitchFamily="2" charset="2"/>
              <a:buChar char="q"/>
            </a:pPr>
            <a:r>
              <a:rPr lang="en-US" sz="2800" dirty="0"/>
              <a:t>https://www.google.com will be whitelisted</a:t>
            </a:r>
          </a:p>
          <a:p>
            <a:pPr>
              <a:buFont typeface="Wingdings" panose="05000000000000000000" pitchFamily="2" charset="2"/>
              <a:buChar char="q"/>
            </a:pPr>
            <a:r>
              <a:rPr lang="en-US" sz="2800" dirty="0"/>
              <a:t>Any origin will be whitelisted</a:t>
            </a:r>
          </a:p>
          <a:p>
            <a:pPr>
              <a:buFont typeface="Wingdings" panose="05000000000000000000" pitchFamily="2" charset="2"/>
              <a:buChar char="q"/>
            </a:pPr>
            <a:r>
              <a:rPr lang="en-US" sz="2800" dirty="0"/>
              <a:t>Secure subdomains of google.com will be whitelisted</a:t>
            </a:r>
            <a:br>
              <a:rPr lang="en-US" sz="2800" dirty="0"/>
            </a:br>
            <a:endParaRPr lang="en-US" sz="2800" dirty="0"/>
          </a:p>
        </p:txBody>
      </p:sp>
      <p:sp>
        <p:nvSpPr>
          <p:cNvPr id="9" name="Title 1">
            <a:extLst>
              <a:ext uri="{FF2B5EF4-FFF2-40B4-BE49-F238E27FC236}">
                <a16:creationId xmlns:a16="http://schemas.microsoft.com/office/drawing/2014/main" id="{4A617648-A227-4692-AFE9-2CAD4A8142C2}"/>
              </a:ext>
            </a:extLst>
          </p:cNvPr>
          <p:cNvSpPr txBox="1">
            <a:spLocks/>
          </p:cNvSpPr>
          <p:nvPr/>
        </p:nvSpPr>
        <p:spPr>
          <a:xfrm>
            <a:off x="677334" y="1225416"/>
            <a:ext cx="8596668" cy="75300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a:solidFill>
                  <a:schemeClr val="accent2"/>
                </a:solidFill>
              </a:rPr>
              <a:t>Wildcard Expressions</a:t>
            </a:r>
          </a:p>
        </p:txBody>
      </p:sp>
    </p:spTree>
    <p:extLst>
      <p:ext uri="{BB962C8B-B14F-4D97-AF65-F5344CB8AC3E}">
        <p14:creationId xmlns:p14="http://schemas.microsoft.com/office/powerpoint/2010/main" val="34913035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2B3A-47C7-4490-9FCB-9A85119C49C8}"/>
              </a:ext>
            </a:extLst>
          </p:cNvPr>
          <p:cNvSpPr>
            <a:spLocks noGrp="1"/>
          </p:cNvSpPr>
          <p:nvPr>
            <p:ph type="title"/>
          </p:nvPr>
        </p:nvSpPr>
        <p:spPr>
          <a:xfrm>
            <a:off x="677334" y="609600"/>
            <a:ext cx="8596668" cy="753004"/>
          </a:xfrm>
        </p:spPr>
        <p:txBody>
          <a:bodyPr/>
          <a:lstStyle/>
          <a:p>
            <a:r>
              <a:rPr lang="en-US"/>
              <a:t>Attacking Your CSP: Misconfigured CSP</a:t>
            </a:r>
          </a:p>
        </p:txBody>
      </p:sp>
      <p:sp>
        <p:nvSpPr>
          <p:cNvPr id="3" name="Content Placeholder 2">
            <a:extLst>
              <a:ext uri="{FF2B5EF4-FFF2-40B4-BE49-F238E27FC236}">
                <a16:creationId xmlns:a16="http://schemas.microsoft.com/office/drawing/2014/main" id="{9B2B2A2E-5F44-4610-B41A-7231CB40DC79}"/>
              </a:ext>
            </a:extLst>
          </p:cNvPr>
          <p:cNvSpPr>
            <a:spLocks noGrp="1"/>
          </p:cNvSpPr>
          <p:nvPr>
            <p:ph idx="1"/>
          </p:nvPr>
        </p:nvSpPr>
        <p:spPr>
          <a:xfrm>
            <a:off x="677333" y="1809604"/>
            <a:ext cx="10619023" cy="3880773"/>
          </a:xfrm>
        </p:spPr>
        <p:txBody>
          <a:bodyPr>
            <a:noAutofit/>
          </a:bodyPr>
          <a:lstStyle/>
          <a:p>
            <a:pPr marL="0" indent="0">
              <a:buNone/>
            </a:pPr>
            <a:r>
              <a:rPr lang="en-US" sz="2800" dirty="0">
                <a:solidFill>
                  <a:schemeClr val="bg1">
                    <a:lumMod val="50000"/>
                  </a:schemeClr>
                </a:solidFill>
              </a:rPr>
              <a:t>Given the following CSP policy deployed by the application:</a:t>
            </a:r>
            <a:br>
              <a:rPr lang="en-US" sz="2800" b="1" dirty="0">
                <a:latin typeface="Consolas" panose="020B0609020204030204" pitchFamily="49" charset="0"/>
              </a:rPr>
            </a:br>
            <a:r>
              <a:rPr lang="en-US" sz="2800" b="1" dirty="0">
                <a:latin typeface="Consolas" panose="020B0609020204030204" pitchFamily="49" charset="0"/>
              </a:rPr>
              <a:t>Content-Security-Policy: script-</a:t>
            </a:r>
            <a:r>
              <a:rPr lang="en-US" sz="2800" b="1" dirty="0" err="1">
                <a:latin typeface="Consolas" panose="020B0609020204030204" pitchFamily="49" charset="0"/>
              </a:rPr>
              <a:t>src</a:t>
            </a:r>
            <a:r>
              <a:rPr lang="en-US" sz="2800" b="1" dirty="0">
                <a:latin typeface="Consolas" panose="020B0609020204030204" pitchFamily="49" charset="0"/>
              </a:rPr>
              <a:t> https://*.google.com</a:t>
            </a:r>
            <a:br>
              <a:rPr lang="en-US" sz="2800" b="1" dirty="0">
                <a:latin typeface="Consolas" panose="020B0609020204030204" pitchFamily="49" charset="0"/>
              </a:rPr>
            </a:br>
            <a:endParaRPr lang="en-US" sz="2800" b="1" dirty="0">
              <a:latin typeface="Consolas" panose="020B0609020204030204" pitchFamily="49" charset="0"/>
            </a:endParaRPr>
          </a:p>
          <a:p>
            <a:pPr marL="0" indent="0">
              <a:buNone/>
            </a:pPr>
            <a:r>
              <a:rPr lang="en-US" sz="2800" dirty="0"/>
              <a:t>Which of the following is permitted by the policy? (Choose two): </a:t>
            </a:r>
          </a:p>
          <a:p>
            <a:pPr>
              <a:buFont typeface="Wingdings" panose="05000000000000000000" pitchFamily="2" charset="2"/>
              <a:buChar char="q"/>
            </a:pPr>
            <a:r>
              <a:rPr lang="en-US" sz="2800" dirty="0"/>
              <a:t>http://www.google.com will be whitelisted</a:t>
            </a:r>
            <a:endParaRPr lang="en-US" sz="2800" dirty="0">
              <a:solidFill>
                <a:schemeClr val="tx1"/>
              </a:solidFill>
              <a:latin typeface="Lucida Console" panose="020B0609040504020204" pitchFamily="49" charset="0"/>
            </a:endParaRPr>
          </a:p>
          <a:p>
            <a:pPr>
              <a:buFont typeface="Wingdings" panose="05000000000000000000" pitchFamily="2" charset="2"/>
              <a:buChar char="q"/>
            </a:pPr>
            <a:r>
              <a:rPr lang="en-US" sz="2800" dirty="0"/>
              <a:t>https://www.google.com will be whitelisted</a:t>
            </a:r>
          </a:p>
          <a:p>
            <a:pPr>
              <a:buFont typeface="Wingdings" panose="05000000000000000000" pitchFamily="2" charset="2"/>
              <a:buChar char="q"/>
            </a:pPr>
            <a:r>
              <a:rPr lang="en-US" sz="2800" dirty="0"/>
              <a:t>Any origin will be whitelisted</a:t>
            </a:r>
          </a:p>
          <a:p>
            <a:pPr>
              <a:buFont typeface="Wingdings" panose="05000000000000000000" pitchFamily="2" charset="2"/>
              <a:buChar char="q"/>
            </a:pPr>
            <a:r>
              <a:rPr lang="en-US" sz="2800" dirty="0"/>
              <a:t>Secure subdomains of google.com will be whitelisted</a:t>
            </a:r>
            <a:br>
              <a:rPr lang="en-US" sz="2800" dirty="0"/>
            </a:br>
            <a:endParaRPr lang="en-US" sz="2800" dirty="0"/>
          </a:p>
        </p:txBody>
      </p:sp>
      <p:sp>
        <p:nvSpPr>
          <p:cNvPr id="9" name="Title 1">
            <a:extLst>
              <a:ext uri="{FF2B5EF4-FFF2-40B4-BE49-F238E27FC236}">
                <a16:creationId xmlns:a16="http://schemas.microsoft.com/office/drawing/2014/main" id="{4A617648-A227-4692-AFE9-2CAD4A8142C2}"/>
              </a:ext>
            </a:extLst>
          </p:cNvPr>
          <p:cNvSpPr txBox="1">
            <a:spLocks/>
          </p:cNvSpPr>
          <p:nvPr/>
        </p:nvSpPr>
        <p:spPr>
          <a:xfrm>
            <a:off x="677334" y="1225416"/>
            <a:ext cx="8596668" cy="75300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a:solidFill>
                  <a:schemeClr val="accent2"/>
                </a:solidFill>
              </a:rPr>
              <a:t>Wildcard Expressions</a:t>
            </a:r>
          </a:p>
        </p:txBody>
      </p:sp>
      <p:pic>
        <p:nvPicPr>
          <p:cNvPr id="5" name="Graphic 4" descr="Checkmark with solid fill">
            <a:extLst>
              <a:ext uri="{FF2B5EF4-FFF2-40B4-BE49-F238E27FC236}">
                <a16:creationId xmlns:a16="http://schemas.microsoft.com/office/drawing/2014/main" id="{6CD0A48C-CFB1-41FF-AE2E-8E04B51376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136" y="4881481"/>
            <a:ext cx="260635" cy="260635"/>
          </a:xfrm>
          <a:prstGeom prst="rect">
            <a:avLst/>
          </a:prstGeom>
        </p:spPr>
      </p:pic>
      <p:pic>
        <p:nvPicPr>
          <p:cNvPr id="6" name="Graphic 5" descr="Checkmark with solid fill">
            <a:extLst>
              <a:ext uri="{FF2B5EF4-FFF2-40B4-BE49-F238E27FC236}">
                <a16:creationId xmlns:a16="http://schemas.microsoft.com/office/drawing/2014/main" id="{F8B55A67-3673-43A9-9B14-3D80AC422B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136" y="5978764"/>
            <a:ext cx="260635" cy="260635"/>
          </a:xfrm>
          <a:prstGeom prst="rect">
            <a:avLst/>
          </a:prstGeom>
        </p:spPr>
      </p:pic>
    </p:spTree>
    <p:extLst>
      <p:ext uri="{BB962C8B-B14F-4D97-AF65-F5344CB8AC3E}">
        <p14:creationId xmlns:p14="http://schemas.microsoft.com/office/powerpoint/2010/main" val="7345824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2B3A-47C7-4490-9FCB-9A85119C49C8}"/>
              </a:ext>
            </a:extLst>
          </p:cNvPr>
          <p:cNvSpPr>
            <a:spLocks noGrp="1"/>
          </p:cNvSpPr>
          <p:nvPr>
            <p:ph type="title"/>
          </p:nvPr>
        </p:nvSpPr>
        <p:spPr>
          <a:xfrm>
            <a:off x="677334" y="370449"/>
            <a:ext cx="8596668" cy="753004"/>
          </a:xfrm>
        </p:spPr>
        <p:txBody>
          <a:bodyPr/>
          <a:lstStyle/>
          <a:p>
            <a:r>
              <a:rPr lang="en-US"/>
              <a:t>Misconfigured CSP</a:t>
            </a:r>
          </a:p>
        </p:txBody>
      </p:sp>
      <p:sp>
        <p:nvSpPr>
          <p:cNvPr id="3" name="Content Placeholder 2">
            <a:extLst>
              <a:ext uri="{FF2B5EF4-FFF2-40B4-BE49-F238E27FC236}">
                <a16:creationId xmlns:a16="http://schemas.microsoft.com/office/drawing/2014/main" id="{9B2B2A2E-5F44-4610-B41A-7231CB40DC79}"/>
              </a:ext>
            </a:extLst>
          </p:cNvPr>
          <p:cNvSpPr>
            <a:spLocks noGrp="1"/>
          </p:cNvSpPr>
          <p:nvPr>
            <p:ph idx="1"/>
          </p:nvPr>
        </p:nvSpPr>
        <p:spPr>
          <a:xfrm>
            <a:off x="677332" y="4144859"/>
            <a:ext cx="10408009" cy="3880773"/>
          </a:xfrm>
        </p:spPr>
        <p:txBody>
          <a:bodyPr>
            <a:normAutofit lnSpcReduction="10000"/>
          </a:bodyPr>
          <a:lstStyle/>
          <a:p>
            <a:pPr marL="0" indent="0">
              <a:buNone/>
            </a:pPr>
            <a:r>
              <a:rPr lang="en-US" sz="2000" i="1" u="sng">
                <a:solidFill>
                  <a:schemeClr val="bg1">
                    <a:lumMod val="50000"/>
                  </a:schemeClr>
                </a:solidFill>
              </a:rPr>
              <a:t>A CSP policy deployed by the application:</a:t>
            </a:r>
            <a:br>
              <a:rPr lang="en-US" sz="2000" b="1">
                <a:latin typeface="Consolas" panose="020B0609020204030204" pitchFamily="49" charset="0"/>
              </a:rPr>
            </a:br>
            <a:r>
              <a:rPr lang="en-US" sz="2000">
                <a:solidFill>
                  <a:srgbClr val="000000"/>
                </a:solidFill>
                <a:latin typeface="Courier New" panose="02070309020205020404" pitchFamily="49" charset="0"/>
              </a:rPr>
              <a:t>Content-Security-Policy: </a:t>
            </a:r>
            <a:r>
              <a:rPr lang="en-US" sz="2000" b="1">
                <a:solidFill>
                  <a:srgbClr val="0080FF"/>
                </a:solidFill>
                <a:latin typeface="Courier New" panose="02070309020205020404" pitchFamily="49" charset="0"/>
              </a:rPr>
              <a:t>script-</a:t>
            </a:r>
            <a:r>
              <a:rPr lang="en-US" sz="2000" b="1" err="1">
                <a:solidFill>
                  <a:srgbClr val="0080FF"/>
                </a:solidFill>
                <a:latin typeface="Courier New" panose="02070309020205020404" pitchFamily="49" charset="0"/>
              </a:rPr>
              <a:t>src</a:t>
            </a:r>
            <a:r>
              <a:rPr lang="en-US" sz="2000">
                <a:solidFill>
                  <a:srgbClr val="000000"/>
                </a:solidFill>
                <a:latin typeface="Courier New" panose="02070309020205020404" pitchFamily="49" charset="0"/>
              </a:rPr>
              <a:t> data:</a:t>
            </a:r>
            <a:endParaRPr lang="en-US" sz="2000"/>
          </a:p>
          <a:p>
            <a:pPr marL="0" indent="0">
              <a:buNone/>
            </a:pPr>
            <a:r>
              <a:rPr lang="en-US" sz="2000" i="1" u="sng">
                <a:solidFill>
                  <a:schemeClr val="bg1">
                    <a:lumMod val="50000"/>
                  </a:schemeClr>
                </a:solidFill>
              </a:rPr>
              <a:t>Execution through data URI:</a:t>
            </a:r>
            <a:endParaRPr lang="en-US" sz="2000"/>
          </a:p>
          <a:p>
            <a:pPr marL="0" indent="0">
              <a:buNone/>
            </a:pPr>
            <a:r>
              <a:rPr lang="en-US">
                <a:solidFill>
                  <a:srgbClr val="0000FF"/>
                </a:solidFill>
                <a:latin typeface="Courier New" panose="02070309020205020404" pitchFamily="49" charset="0"/>
              </a:rPr>
              <a:t>&lt;script</a:t>
            </a:r>
            <a:r>
              <a:rPr lang="en-US">
                <a:solidFill>
                  <a:srgbClr val="000000"/>
                </a:solidFill>
                <a:latin typeface="Courier New" panose="02070309020205020404" pitchFamily="49" charset="0"/>
              </a:rPr>
              <a:t> </a:t>
            </a:r>
            <a:r>
              <a:rPr lang="en-US" err="1">
                <a:solidFill>
                  <a:srgbClr val="FF0000"/>
                </a:solidFill>
                <a:latin typeface="Courier New" panose="02070309020205020404" pitchFamily="49" charset="0"/>
              </a:rPr>
              <a:t>src</a:t>
            </a:r>
            <a:r>
              <a:rPr lang="en-US">
                <a:solidFill>
                  <a:srgbClr val="000000"/>
                </a:solidFill>
                <a:latin typeface="Courier New" panose="02070309020205020404" pitchFamily="49" charset="0"/>
              </a:rPr>
              <a:t>=</a:t>
            </a:r>
            <a:r>
              <a:rPr lang="en-US" b="1">
                <a:solidFill>
                  <a:srgbClr val="8000FF"/>
                </a:solidFill>
                <a:latin typeface="Courier New" panose="02070309020205020404" pitchFamily="49" charset="0"/>
              </a:rPr>
              <a:t>"</a:t>
            </a:r>
            <a:r>
              <a:rPr lang="en-US" b="1" err="1">
                <a:solidFill>
                  <a:srgbClr val="8000FF"/>
                </a:solidFill>
                <a:latin typeface="Courier New" panose="02070309020205020404" pitchFamily="49" charset="0"/>
              </a:rPr>
              <a:t>data:text</a:t>
            </a:r>
            <a:r>
              <a:rPr lang="en-US" b="1">
                <a:solidFill>
                  <a:srgbClr val="8000FF"/>
                </a:solidFill>
                <a:latin typeface="Courier New" panose="02070309020205020404" pitchFamily="49" charset="0"/>
              </a:rPr>
              <a:t>/html;base64,PHNjcmlwdD5hbGVydCgxKTwvc2NyaXB0Pg=="</a:t>
            </a:r>
            <a:r>
              <a:rPr lang="en-US">
                <a:solidFill>
                  <a:srgbClr val="0000FF"/>
                </a:solidFill>
                <a:latin typeface="Courier New" panose="02070309020205020404" pitchFamily="49" charset="0"/>
              </a:rPr>
              <a:t>&gt;&lt;/script&gt;</a:t>
            </a:r>
            <a:endParaRPr lang="en-US"/>
          </a:p>
          <a:p>
            <a:pPr marL="0" indent="0">
              <a:buNone/>
            </a:pPr>
            <a:br>
              <a:rPr lang="en-US"/>
            </a:br>
            <a:endParaRPr lang="en-US"/>
          </a:p>
          <a:p>
            <a:pPr lvl="2"/>
            <a:endParaRPr lang="en-US">
              <a:solidFill>
                <a:schemeClr val="tx1"/>
              </a:solidFill>
              <a:latin typeface="Lucida Console" panose="020B0609040504020204" pitchFamily="49" charset="0"/>
            </a:endParaRPr>
          </a:p>
          <a:p>
            <a:pPr marL="457200" lvl="1" indent="0">
              <a:buNone/>
            </a:pPr>
            <a:br>
              <a:rPr lang="en-US"/>
            </a:br>
            <a:br>
              <a:rPr lang="en-US"/>
            </a:br>
            <a:br>
              <a:rPr lang="en-US"/>
            </a:br>
            <a:endParaRPr lang="en-US"/>
          </a:p>
        </p:txBody>
      </p:sp>
      <p:sp>
        <p:nvSpPr>
          <p:cNvPr id="9" name="Title 1">
            <a:extLst>
              <a:ext uri="{FF2B5EF4-FFF2-40B4-BE49-F238E27FC236}">
                <a16:creationId xmlns:a16="http://schemas.microsoft.com/office/drawing/2014/main" id="{4A617648-A227-4692-AFE9-2CAD4A8142C2}"/>
              </a:ext>
            </a:extLst>
          </p:cNvPr>
          <p:cNvSpPr txBox="1">
            <a:spLocks/>
          </p:cNvSpPr>
          <p:nvPr/>
        </p:nvSpPr>
        <p:spPr>
          <a:xfrm>
            <a:off x="677334" y="886249"/>
            <a:ext cx="8596668" cy="75300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a:solidFill>
                  <a:schemeClr val="accent2"/>
                </a:solidFill>
              </a:rPr>
              <a:t>Problem: data URI Expressions</a:t>
            </a:r>
          </a:p>
        </p:txBody>
      </p:sp>
      <p:grpSp>
        <p:nvGrpSpPr>
          <p:cNvPr id="15" name="Group 14">
            <a:extLst>
              <a:ext uri="{FF2B5EF4-FFF2-40B4-BE49-F238E27FC236}">
                <a16:creationId xmlns:a16="http://schemas.microsoft.com/office/drawing/2014/main" id="{ECCEC83A-CCCE-4E7F-A69C-8290006052E3}"/>
              </a:ext>
            </a:extLst>
          </p:cNvPr>
          <p:cNvGrpSpPr/>
          <p:nvPr/>
        </p:nvGrpSpPr>
        <p:grpSpPr>
          <a:xfrm>
            <a:off x="3720909" y="626436"/>
            <a:ext cx="7188586" cy="4173410"/>
            <a:chOff x="6468793" y="1901840"/>
            <a:chExt cx="4546209" cy="4546209"/>
          </a:xfrm>
        </p:grpSpPr>
        <p:pic>
          <p:nvPicPr>
            <p:cNvPr id="8" name="Graphic 7" descr="Browser window">
              <a:extLst>
                <a:ext uri="{FF2B5EF4-FFF2-40B4-BE49-F238E27FC236}">
                  <a16:creationId xmlns:a16="http://schemas.microsoft.com/office/drawing/2014/main" id="{16256DAC-DE49-435A-8D0F-EAE7060D55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8793" y="1901840"/>
              <a:ext cx="4546209" cy="4546209"/>
            </a:xfrm>
            <a:prstGeom prst="rect">
              <a:avLst/>
            </a:prstGeom>
          </p:spPr>
        </p:pic>
        <p:sp>
          <p:nvSpPr>
            <p:cNvPr id="13" name="TextBox 12">
              <a:extLst>
                <a:ext uri="{FF2B5EF4-FFF2-40B4-BE49-F238E27FC236}">
                  <a16:creationId xmlns:a16="http://schemas.microsoft.com/office/drawing/2014/main" id="{715DDC67-7EAD-4138-80E6-9289B46F2FC6}"/>
                </a:ext>
              </a:extLst>
            </p:cNvPr>
            <p:cNvSpPr txBox="1"/>
            <p:nvPr/>
          </p:nvSpPr>
          <p:spPr>
            <a:xfrm>
              <a:off x="7168931" y="2947181"/>
              <a:ext cx="2076935" cy="307777"/>
            </a:xfrm>
            <a:prstGeom prst="rect">
              <a:avLst/>
            </a:prstGeom>
            <a:solidFill>
              <a:schemeClr val="bg1"/>
            </a:solidFill>
          </p:spPr>
          <p:txBody>
            <a:bodyPr wrap="square" rtlCol="0">
              <a:spAutoFit/>
            </a:bodyPr>
            <a:lstStyle/>
            <a:p>
              <a:r>
                <a:rPr lang="en-US" sz="1400"/>
                <a:t>http://localhost:8090</a:t>
              </a:r>
            </a:p>
          </p:txBody>
        </p:sp>
        <p:sp>
          <p:nvSpPr>
            <p:cNvPr id="14" name="TextBox 13">
              <a:extLst>
                <a:ext uri="{FF2B5EF4-FFF2-40B4-BE49-F238E27FC236}">
                  <a16:creationId xmlns:a16="http://schemas.microsoft.com/office/drawing/2014/main" id="{1717F912-7A8A-4633-86FC-CB8CA56D676B}"/>
                </a:ext>
              </a:extLst>
            </p:cNvPr>
            <p:cNvSpPr txBox="1"/>
            <p:nvPr/>
          </p:nvSpPr>
          <p:spPr>
            <a:xfrm>
              <a:off x="7147242" y="3432985"/>
              <a:ext cx="3338408" cy="1743401"/>
            </a:xfrm>
            <a:prstGeom prst="rect">
              <a:avLst/>
            </a:prstGeom>
            <a:noFill/>
          </p:spPr>
          <p:txBody>
            <a:bodyPr wrap="square" rtlCol="0">
              <a:spAutoFit/>
            </a:bodyPr>
            <a:lstStyle/>
            <a:p>
              <a:r>
                <a:rPr lang="en-US" sz="1400">
                  <a:solidFill>
                    <a:srgbClr val="0000FF"/>
                  </a:solidFill>
                  <a:latin typeface="Courier New" panose="02070309020205020404" pitchFamily="49" charset="0"/>
                </a:rPr>
                <a:t>&lt;html&gt;</a:t>
              </a:r>
              <a:br>
                <a:rPr lang="en-US" sz="1400">
                  <a:solidFill>
                    <a:srgbClr val="0000FF"/>
                  </a:solidFill>
                  <a:latin typeface="Courier New" panose="02070309020205020404" pitchFamily="49" charset="0"/>
                </a:rPr>
              </a:br>
              <a:r>
                <a:rPr lang="en-US" sz="2800">
                  <a:solidFill>
                    <a:srgbClr val="0000FF"/>
                  </a:solidFill>
                  <a:latin typeface="Courier New" panose="02070309020205020404" pitchFamily="49" charset="0"/>
                </a:rPr>
                <a:t>…</a:t>
              </a:r>
              <a:br>
                <a:rPr lang="en-US" sz="1400" b="1">
                  <a:solidFill>
                    <a:srgbClr val="000000"/>
                  </a:solidFill>
                  <a:latin typeface="Courier New" panose="02070309020205020404" pitchFamily="49" charset="0"/>
                </a:rPr>
              </a:br>
              <a:r>
                <a:rPr lang="en-US" sz="1400">
                  <a:solidFill>
                    <a:srgbClr val="0000FF"/>
                  </a:solidFill>
                  <a:latin typeface="Courier New" panose="02070309020205020404" pitchFamily="49" charset="0"/>
                </a:rPr>
                <a:t>&lt;script</a:t>
              </a:r>
              <a:r>
                <a:rPr lang="en-US" sz="1400">
                  <a:solidFill>
                    <a:srgbClr val="000000"/>
                  </a:solidFill>
                  <a:latin typeface="Courier New" panose="02070309020205020404" pitchFamily="49" charset="0"/>
                </a:rPr>
                <a:t> </a:t>
              </a:r>
              <a:r>
                <a:rPr lang="en-US" sz="1400" err="1">
                  <a:solidFill>
                    <a:srgbClr val="FF0000"/>
                  </a:solidFill>
                  <a:latin typeface="Courier New" panose="02070309020205020404" pitchFamily="49" charset="0"/>
                </a:rPr>
                <a:t>src</a:t>
              </a:r>
              <a:r>
                <a:rPr lang="en-US" sz="1400">
                  <a:solidFill>
                    <a:srgbClr val="000000"/>
                  </a:solidFill>
                  <a:latin typeface="Courier New" panose="02070309020205020404" pitchFamily="49" charset="0"/>
                </a:rPr>
                <a:t>=</a:t>
              </a:r>
              <a:r>
                <a:rPr lang="en-US" sz="1400" b="1">
                  <a:solidFill>
                    <a:srgbClr val="8000FF"/>
                  </a:solidFill>
                  <a:latin typeface="Courier New" panose="02070309020205020404" pitchFamily="49" charset="0"/>
                </a:rPr>
                <a:t>"</a:t>
              </a:r>
              <a:r>
                <a:rPr lang="en-US" sz="1400" b="1" err="1">
                  <a:solidFill>
                    <a:srgbClr val="8000FF"/>
                  </a:solidFill>
                  <a:latin typeface="Courier New" panose="02070309020205020404" pitchFamily="49" charset="0"/>
                </a:rPr>
                <a:t>data:text</a:t>
              </a:r>
              <a:r>
                <a:rPr lang="en-US" sz="1400" b="1">
                  <a:solidFill>
                    <a:srgbClr val="8000FF"/>
                  </a:solidFill>
                  <a:latin typeface="Courier New" panose="02070309020205020404" pitchFamily="49" charset="0"/>
                </a:rPr>
                <a:t>/html;base64,PHNjcmlwdD5hbGVydCgxKTwvc2NyaXB0Pg=="</a:t>
              </a:r>
              <a:r>
                <a:rPr lang="en-US" sz="1400">
                  <a:solidFill>
                    <a:srgbClr val="0000FF"/>
                  </a:solidFill>
                  <a:latin typeface="Courier New" panose="02070309020205020404" pitchFamily="49" charset="0"/>
                </a:rPr>
                <a:t>&gt;&lt;/script&gt;</a:t>
              </a:r>
              <a:br>
                <a:rPr lang="en-US" sz="1400" b="1">
                  <a:solidFill>
                    <a:srgbClr val="000000"/>
                  </a:solidFill>
                  <a:latin typeface="Courier New" panose="02070309020205020404" pitchFamily="49" charset="0"/>
                </a:rPr>
              </a:br>
              <a:r>
                <a:rPr lang="en-US" sz="1400">
                  <a:solidFill>
                    <a:srgbClr val="0000FF"/>
                  </a:solidFill>
                  <a:latin typeface="Courier New" panose="02070309020205020404" pitchFamily="49" charset="0"/>
                </a:rPr>
                <a:t>&lt;/html&gt;</a:t>
              </a:r>
              <a:endParaRPr lang="en-US" sz="1400"/>
            </a:p>
          </p:txBody>
        </p:sp>
      </p:grpSp>
      <p:grpSp>
        <p:nvGrpSpPr>
          <p:cNvPr id="19" name="Group 18">
            <a:extLst>
              <a:ext uri="{FF2B5EF4-FFF2-40B4-BE49-F238E27FC236}">
                <a16:creationId xmlns:a16="http://schemas.microsoft.com/office/drawing/2014/main" id="{53DD5E0C-8986-4FB4-93A7-D2B96222E7CF}"/>
              </a:ext>
            </a:extLst>
          </p:cNvPr>
          <p:cNvGrpSpPr/>
          <p:nvPr/>
        </p:nvGrpSpPr>
        <p:grpSpPr>
          <a:xfrm>
            <a:off x="1899144" y="1561508"/>
            <a:ext cx="2264893" cy="369332"/>
            <a:chOff x="1899144" y="1617780"/>
            <a:chExt cx="2264893" cy="369332"/>
          </a:xfrm>
        </p:grpSpPr>
        <p:cxnSp>
          <p:nvCxnSpPr>
            <p:cNvPr id="17" name="Straight Arrow Connector 16">
              <a:extLst>
                <a:ext uri="{FF2B5EF4-FFF2-40B4-BE49-F238E27FC236}">
                  <a16:creationId xmlns:a16="http://schemas.microsoft.com/office/drawing/2014/main" id="{F926CDE4-4AA1-4294-84A2-860FF2A9BD74}"/>
                </a:ext>
              </a:extLst>
            </p:cNvPr>
            <p:cNvCxnSpPr>
              <a:cxnSpLocks/>
            </p:cNvCxnSpPr>
            <p:nvPr/>
          </p:nvCxnSpPr>
          <p:spPr>
            <a:xfrm>
              <a:off x="3277778" y="1783598"/>
              <a:ext cx="886259" cy="10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1DAE9F4-0404-48AC-A3E5-33B8522D1489}"/>
                </a:ext>
              </a:extLst>
            </p:cNvPr>
            <p:cNvSpPr txBox="1"/>
            <p:nvPr/>
          </p:nvSpPr>
          <p:spPr>
            <a:xfrm>
              <a:off x="1899144" y="1617780"/>
              <a:ext cx="1378634" cy="369332"/>
            </a:xfrm>
            <a:prstGeom prst="rect">
              <a:avLst/>
            </a:prstGeom>
            <a:noFill/>
          </p:spPr>
          <p:txBody>
            <a:bodyPr wrap="square" rtlCol="0">
              <a:spAutoFit/>
            </a:bodyPr>
            <a:lstStyle/>
            <a:p>
              <a:r>
                <a:rPr lang="en-US"/>
                <a:t>Application</a:t>
              </a:r>
            </a:p>
          </p:txBody>
        </p:sp>
      </p:grpSp>
    </p:spTree>
    <p:extLst>
      <p:ext uri="{BB962C8B-B14F-4D97-AF65-F5344CB8AC3E}">
        <p14:creationId xmlns:p14="http://schemas.microsoft.com/office/powerpoint/2010/main" val="27541238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2B3A-47C7-4490-9FCB-9A85119C49C8}"/>
              </a:ext>
            </a:extLst>
          </p:cNvPr>
          <p:cNvSpPr>
            <a:spLocks noGrp="1"/>
          </p:cNvSpPr>
          <p:nvPr>
            <p:ph type="title"/>
          </p:nvPr>
        </p:nvSpPr>
        <p:spPr>
          <a:xfrm>
            <a:off x="677334" y="370449"/>
            <a:ext cx="8596668" cy="753004"/>
          </a:xfrm>
        </p:spPr>
        <p:txBody>
          <a:bodyPr/>
          <a:lstStyle/>
          <a:p>
            <a:r>
              <a:rPr lang="en-US"/>
              <a:t>Misconfigured CSP</a:t>
            </a:r>
          </a:p>
        </p:txBody>
      </p:sp>
      <p:sp>
        <p:nvSpPr>
          <p:cNvPr id="3" name="Content Placeholder 2">
            <a:extLst>
              <a:ext uri="{FF2B5EF4-FFF2-40B4-BE49-F238E27FC236}">
                <a16:creationId xmlns:a16="http://schemas.microsoft.com/office/drawing/2014/main" id="{9B2B2A2E-5F44-4610-B41A-7231CB40DC79}"/>
              </a:ext>
            </a:extLst>
          </p:cNvPr>
          <p:cNvSpPr>
            <a:spLocks noGrp="1"/>
          </p:cNvSpPr>
          <p:nvPr>
            <p:ph idx="1"/>
          </p:nvPr>
        </p:nvSpPr>
        <p:spPr>
          <a:xfrm>
            <a:off x="677334" y="1639253"/>
            <a:ext cx="10408009" cy="3880773"/>
          </a:xfrm>
        </p:spPr>
        <p:txBody>
          <a:bodyPr>
            <a:normAutofit/>
          </a:bodyPr>
          <a:lstStyle/>
          <a:p>
            <a:pPr marL="0" indent="0">
              <a:buNone/>
            </a:pPr>
            <a:r>
              <a:rPr lang="en-US" sz="2000" i="1" u="sng">
                <a:solidFill>
                  <a:schemeClr val="bg1">
                    <a:lumMod val="50000"/>
                  </a:schemeClr>
                </a:solidFill>
              </a:rPr>
              <a:t>A CSP policy deployed by the application:</a:t>
            </a:r>
            <a:br>
              <a:rPr lang="en-US" sz="2000" b="1">
                <a:latin typeface="Consolas" panose="020B0609020204030204" pitchFamily="49" charset="0"/>
              </a:rPr>
            </a:br>
            <a:r>
              <a:rPr lang="en-US" sz="2000">
                <a:solidFill>
                  <a:srgbClr val="000000"/>
                </a:solidFill>
                <a:latin typeface="Courier New" panose="02070309020205020404" pitchFamily="49" charset="0"/>
              </a:rPr>
              <a:t>Content-Security-Policy: </a:t>
            </a:r>
            <a:r>
              <a:rPr lang="en-US" sz="2000" b="1">
                <a:solidFill>
                  <a:srgbClr val="0080FF"/>
                </a:solidFill>
                <a:latin typeface="Courier New" panose="02070309020205020404" pitchFamily="49" charset="0"/>
              </a:rPr>
              <a:t>script-</a:t>
            </a:r>
            <a:r>
              <a:rPr lang="en-US" sz="2000" b="1" err="1">
                <a:solidFill>
                  <a:srgbClr val="0080FF"/>
                </a:solidFill>
                <a:latin typeface="Courier New" panose="02070309020205020404" pitchFamily="49" charset="0"/>
              </a:rPr>
              <a:t>src</a:t>
            </a:r>
            <a:r>
              <a:rPr lang="en-US" sz="2000">
                <a:solidFill>
                  <a:srgbClr val="000000"/>
                </a:solidFill>
                <a:latin typeface="Courier New" panose="02070309020205020404" pitchFamily="49" charset="0"/>
              </a:rPr>
              <a:t> </a:t>
            </a:r>
            <a:r>
              <a:rPr lang="en-US" sz="2000">
                <a:solidFill>
                  <a:srgbClr val="000000"/>
                </a:solidFill>
                <a:highlight>
                  <a:srgbClr val="FFFF00"/>
                </a:highlight>
                <a:latin typeface="Courier New" panose="02070309020205020404" pitchFamily="49" charset="0"/>
              </a:rPr>
              <a:t>‘self’</a:t>
            </a:r>
            <a:endParaRPr lang="en-US" sz="2000">
              <a:highlight>
                <a:srgbClr val="FFFF00"/>
              </a:highlight>
            </a:endParaRPr>
          </a:p>
          <a:p>
            <a:pPr marL="0" indent="0">
              <a:buNone/>
            </a:pPr>
            <a:r>
              <a:rPr lang="en-US" sz="2000" i="1" u="sng">
                <a:solidFill>
                  <a:schemeClr val="bg1">
                    <a:lumMod val="50000"/>
                  </a:schemeClr>
                </a:solidFill>
              </a:rPr>
              <a:t>Execution through data URI:</a:t>
            </a:r>
            <a:endParaRPr lang="en-US" sz="2000"/>
          </a:p>
          <a:p>
            <a:pPr marL="0" indent="0">
              <a:buNone/>
            </a:pPr>
            <a:br>
              <a:rPr lang="en-US"/>
            </a:br>
            <a:endParaRPr lang="en-US"/>
          </a:p>
          <a:p>
            <a:pPr lvl="2"/>
            <a:endParaRPr lang="en-US">
              <a:solidFill>
                <a:schemeClr val="tx1"/>
              </a:solidFill>
              <a:latin typeface="Lucida Console" panose="020B0609040504020204" pitchFamily="49" charset="0"/>
            </a:endParaRPr>
          </a:p>
          <a:p>
            <a:pPr marL="457200" lvl="1" indent="0">
              <a:buNone/>
            </a:pPr>
            <a:br>
              <a:rPr lang="en-US"/>
            </a:br>
            <a:br>
              <a:rPr lang="en-US"/>
            </a:br>
            <a:br>
              <a:rPr lang="en-US"/>
            </a:br>
            <a:endParaRPr lang="en-US"/>
          </a:p>
        </p:txBody>
      </p:sp>
      <p:sp>
        <p:nvSpPr>
          <p:cNvPr id="9" name="Title 1">
            <a:extLst>
              <a:ext uri="{FF2B5EF4-FFF2-40B4-BE49-F238E27FC236}">
                <a16:creationId xmlns:a16="http://schemas.microsoft.com/office/drawing/2014/main" id="{4A617648-A227-4692-AFE9-2CAD4A8142C2}"/>
              </a:ext>
            </a:extLst>
          </p:cNvPr>
          <p:cNvSpPr txBox="1">
            <a:spLocks/>
          </p:cNvSpPr>
          <p:nvPr/>
        </p:nvSpPr>
        <p:spPr>
          <a:xfrm>
            <a:off x="677334" y="886249"/>
            <a:ext cx="8596668" cy="75300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a:solidFill>
                  <a:schemeClr val="accent2"/>
                </a:solidFill>
              </a:rPr>
              <a:t>Solution: data URI Expressions</a:t>
            </a:r>
          </a:p>
        </p:txBody>
      </p:sp>
      <p:sp>
        <p:nvSpPr>
          <p:cNvPr id="4" name="TextBox 3">
            <a:extLst>
              <a:ext uri="{FF2B5EF4-FFF2-40B4-BE49-F238E27FC236}">
                <a16:creationId xmlns:a16="http://schemas.microsoft.com/office/drawing/2014/main" id="{74E442FA-B4CF-471F-A535-C5CF81AB7A8F}"/>
              </a:ext>
            </a:extLst>
          </p:cNvPr>
          <p:cNvSpPr txBox="1"/>
          <p:nvPr/>
        </p:nvSpPr>
        <p:spPr>
          <a:xfrm>
            <a:off x="677334" y="2828835"/>
            <a:ext cx="9563945" cy="923330"/>
          </a:xfrm>
          <a:prstGeom prst="rect">
            <a:avLst/>
          </a:prstGeom>
          <a:noFill/>
        </p:spPr>
        <p:txBody>
          <a:bodyPr wrap="square" rtlCol="0">
            <a:spAutoFit/>
          </a:bodyPr>
          <a:lstStyle/>
          <a:p>
            <a:r>
              <a:rPr lang="en-US">
                <a:solidFill>
                  <a:srgbClr val="0000FF"/>
                </a:solidFill>
                <a:latin typeface="Courier New" panose="02070309020205020404" pitchFamily="49" charset="0"/>
              </a:rPr>
              <a:t>&lt;script</a:t>
            </a:r>
            <a:r>
              <a:rPr lang="en-US">
                <a:solidFill>
                  <a:srgbClr val="000000"/>
                </a:solidFill>
                <a:latin typeface="Courier New" panose="02070309020205020404" pitchFamily="49" charset="0"/>
              </a:rPr>
              <a:t> </a:t>
            </a:r>
            <a:r>
              <a:rPr lang="en-US" err="1">
                <a:solidFill>
                  <a:srgbClr val="FF0000"/>
                </a:solidFill>
                <a:latin typeface="Courier New" panose="02070309020205020404" pitchFamily="49" charset="0"/>
              </a:rPr>
              <a:t>src</a:t>
            </a:r>
            <a:r>
              <a:rPr lang="en-US">
                <a:solidFill>
                  <a:srgbClr val="000000"/>
                </a:solidFill>
                <a:latin typeface="Courier New" panose="02070309020205020404" pitchFamily="49" charset="0"/>
              </a:rPr>
              <a:t>=</a:t>
            </a:r>
            <a:r>
              <a:rPr lang="en-US" b="1">
                <a:solidFill>
                  <a:srgbClr val="8000FF"/>
                </a:solidFill>
                <a:latin typeface="Courier New" panose="02070309020205020404" pitchFamily="49" charset="0"/>
              </a:rPr>
              <a:t>"/</a:t>
            </a:r>
            <a:r>
              <a:rPr lang="en-US" b="1" err="1">
                <a:solidFill>
                  <a:srgbClr val="8000FF"/>
                </a:solidFill>
                <a:latin typeface="Courier New" panose="02070309020205020404" pitchFamily="49" charset="0"/>
              </a:rPr>
              <a:t>myapplication</a:t>
            </a:r>
            <a:r>
              <a:rPr lang="en-US" b="1">
                <a:solidFill>
                  <a:srgbClr val="8000FF"/>
                </a:solidFill>
                <a:latin typeface="Courier New" panose="02070309020205020404" pitchFamily="49" charset="0"/>
              </a:rPr>
              <a:t>/resource.js“&gt;&lt;/script&gt; </a:t>
            </a:r>
            <a:endParaRPr lang="en-US"/>
          </a:p>
          <a:p>
            <a:endParaRPr lang="en-US"/>
          </a:p>
          <a:p>
            <a:endParaRPr lang="en-US"/>
          </a:p>
        </p:txBody>
      </p:sp>
    </p:spTree>
    <p:extLst>
      <p:ext uri="{BB962C8B-B14F-4D97-AF65-F5344CB8AC3E}">
        <p14:creationId xmlns:p14="http://schemas.microsoft.com/office/powerpoint/2010/main" val="26793329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2B3A-47C7-4490-9FCB-9A85119C49C8}"/>
              </a:ext>
            </a:extLst>
          </p:cNvPr>
          <p:cNvSpPr>
            <a:spLocks noGrp="1"/>
          </p:cNvSpPr>
          <p:nvPr>
            <p:ph type="title"/>
          </p:nvPr>
        </p:nvSpPr>
        <p:spPr>
          <a:xfrm>
            <a:off x="677334" y="609600"/>
            <a:ext cx="8596668" cy="753004"/>
          </a:xfrm>
        </p:spPr>
        <p:txBody>
          <a:bodyPr/>
          <a:lstStyle/>
          <a:p>
            <a:r>
              <a:rPr lang="en-US"/>
              <a:t>Attacking Your CSP: Misconfigured CSP</a:t>
            </a:r>
          </a:p>
        </p:txBody>
      </p:sp>
      <p:sp>
        <p:nvSpPr>
          <p:cNvPr id="3" name="Content Placeholder 2">
            <a:extLst>
              <a:ext uri="{FF2B5EF4-FFF2-40B4-BE49-F238E27FC236}">
                <a16:creationId xmlns:a16="http://schemas.microsoft.com/office/drawing/2014/main" id="{9B2B2A2E-5F44-4610-B41A-7231CB40DC79}"/>
              </a:ext>
            </a:extLst>
          </p:cNvPr>
          <p:cNvSpPr>
            <a:spLocks noGrp="1"/>
          </p:cNvSpPr>
          <p:nvPr>
            <p:ph idx="1"/>
          </p:nvPr>
        </p:nvSpPr>
        <p:spPr>
          <a:xfrm>
            <a:off x="677333" y="1978420"/>
            <a:ext cx="10633091" cy="3880773"/>
          </a:xfrm>
        </p:spPr>
        <p:txBody>
          <a:bodyPr>
            <a:noAutofit/>
          </a:bodyPr>
          <a:lstStyle/>
          <a:p>
            <a:pPr marL="0" indent="0">
              <a:buNone/>
            </a:pPr>
            <a:r>
              <a:rPr lang="en-US" sz="2800" dirty="0">
                <a:solidFill>
                  <a:schemeClr val="bg1">
                    <a:lumMod val="50000"/>
                  </a:schemeClr>
                </a:solidFill>
              </a:rPr>
              <a:t>Given the following CSP policy deployed by the application:</a:t>
            </a:r>
            <a:br>
              <a:rPr lang="en-US" sz="2800" b="1" dirty="0">
                <a:latin typeface="Consolas" panose="020B0609020204030204" pitchFamily="49" charset="0"/>
              </a:rPr>
            </a:br>
            <a:r>
              <a:rPr lang="en-US" sz="2800" b="1" dirty="0">
                <a:latin typeface="Consolas" panose="020B0609020204030204" pitchFamily="49" charset="0"/>
              </a:rPr>
              <a:t>Content-Security-Policy: script-</a:t>
            </a:r>
            <a:r>
              <a:rPr lang="en-US" sz="2800" b="1" dirty="0" err="1">
                <a:latin typeface="Consolas" panose="020B0609020204030204" pitchFamily="49" charset="0"/>
              </a:rPr>
              <a:t>src</a:t>
            </a:r>
            <a:r>
              <a:rPr lang="en-US" sz="2800" b="1" dirty="0">
                <a:latin typeface="Consolas" panose="020B0609020204030204" pitchFamily="49" charset="0"/>
              </a:rPr>
              <a:t> data:</a:t>
            </a:r>
          </a:p>
          <a:p>
            <a:pPr marL="0" indent="0">
              <a:buNone/>
            </a:pPr>
            <a:endParaRPr lang="en-US" sz="2800" dirty="0"/>
          </a:p>
          <a:p>
            <a:pPr marL="0" indent="0">
              <a:buNone/>
            </a:pPr>
            <a:r>
              <a:rPr lang="en-US" sz="2800" dirty="0"/>
              <a:t>Which of the following is permitted to execute by this policy:</a:t>
            </a:r>
          </a:p>
          <a:p>
            <a:pPr>
              <a:buFont typeface="Wingdings" panose="05000000000000000000" pitchFamily="2" charset="2"/>
              <a:buChar char="q"/>
            </a:pPr>
            <a:r>
              <a:rPr lang="en-US" sz="2800" dirty="0"/>
              <a:t>An inline script</a:t>
            </a:r>
          </a:p>
          <a:p>
            <a:pPr>
              <a:buFont typeface="Wingdings" panose="05000000000000000000" pitchFamily="2" charset="2"/>
              <a:buChar char="q"/>
            </a:pPr>
            <a:r>
              <a:rPr lang="en-US" sz="2800" dirty="0"/>
              <a:t>An embedded image</a:t>
            </a:r>
          </a:p>
          <a:p>
            <a:pPr>
              <a:buFont typeface="Wingdings" panose="05000000000000000000" pitchFamily="2" charset="2"/>
              <a:buChar char="q"/>
            </a:pPr>
            <a:r>
              <a:rPr lang="en-US" sz="2800" dirty="0"/>
              <a:t>An external script</a:t>
            </a:r>
            <a:endParaRPr lang="en-US" sz="2800" b="1" dirty="0"/>
          </a:p>
          <a:p>
            <a:pPr>
              <a:buFont typeface="Wingdings" panose="05000000000000000000" pitchFamily="2" charset="2"/>
              <a:buChar char="q"/>
            </a:pPr>
            <a:r>
              <a:rPr lang="en-US" sz="2800" dirty="0"/>
              <a:t>No script can execute</a:t>
            </a:r>
          </a:p>
          <a:p>
            <a:pPr>
              <a:buFontTx/>
              <a:buChar char="-"/>
            </a:pPr>
            <a:endParaRPr lang="en-US" sz="2800" dirty="0"/>
          </a:p>
          <a:p>
            <a:pPr>
              <a:buFontTx/>
              <a:buChar char="-"/>
            </a:pPr>
            <a:endParaRPr lang="en-US" sz="2800" dirty="0"/>
          </a:p>
          <a:p>
            <a:pPr marL="0" indent="0">
              <a:buNone/>
            </a:pPr>
            <a:br>
              <a:rPr lang="en-US" sz="2800" dirty="0"/>
            </a:br>
            <a:endParaRPr lang="en-US" sz="2800" dirty="0"/>
          </a:p>
        </p:txBody>
      </p:sp>
      <p:sp>
        <p:nvSpPr>
          <p:cNvPr id="9" name="Title 1">
            <a:extLst>
              <a:ext uri="{FF2B5EF4-FFF2-40B4-BE49-F238E27FC236}">
                <a16:creationId xmlns:a16="http://schemas.microsoft.com/office/drawing/2014/main" id="{4A617648-A227-4692-AFE9-2CAD4A8142C2}"/>
              </a:ext>
            </a:extLst>
          </p:cNvPr>
          <p:cNvSpPr txBox="1">
            <a:spLocks/>
          </p:cNvSpPr>
          <p:nvPr/>
        </p:nvSpPr>
        <p:spPr>
          <a:xfrm>
            <a:off x="677334" y="1225416"/>
            <a:ext cx="8596668" cy="75300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a:solidFill>
                  <a:schemeClr val="accent2"/>
                </a:solidFill>
              </a:rPr>
              <a:t>data URI Expressions</a:t>
            </a:r>
          </a:p>
        </p:txBody>
      </p:sp>
    </p:spTree>
    <p:extLst>
      <p:ext uri="{BB962C8B-B14F-4D97-AF65-F5344CB8AC3E}">
        <p14:creationId xmlns:p14="http://schemas.microsoft.com/office/powerpoint/2010/main" val="1739984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031CA-A837-4126-B644-7D20786D4A69}"/>
              </a:ext>
            </a:extLst>
          </p:cNvPr>
          <p:cNvSpPr>
            <a:spLocks noGrp="1"/>
          </p:cNvSpPr>
          <p:nvPr>
            <p:ph type="title"/>
          </p:nvPr>
        </p:nvSpPr>
        <p:spPr/>
        <p:txBody>
          <a:bodyPr/>
          <a:lstStyle/>
          <a:p>
            <a:r>
              <a:rPr lang="en-US"/>
              <a:t>The Definition of Site and Domain</a:t>
            </a:r>
          </a:p>
        </p:txBody>
      </p:sp>
      <p:sp>
        <p:nvSpPr>
          <p:cNvPr id="5" name="Content Placeholder 2">
            <a:extLst>
              <a:ext uri="{FF2B5EF4-FFF2-40B4-BE49-F238E27FC236}">
                <a16:creationId xmlns:a16="http://schemas.microsoft.com/office/drawing/2014/main" id="{2B63A803-D961-4820-896B-0F86D0D0A8AE}"/>
              </a:ext>
            </a:extLst>
          </p:cNvPr>
          <p:cNvSpPr txBox="1">
            <a:spLocks/>
          </p:cNvSpPr>
          <p:nvPr/>
        </p:nvSpPr>
        <p:spPr>
          <a:xfrm>
            <a:off x="1055702" y="2449882"/>
            <a:ext cx="10080595" cy="3798518"/>
          </a:xfrm>
          <a:prstGeom prst="rect">
            <a:avLst/>
          </a:prstGeom>
        </p:spPr>
        <p:txBody>
          <a:bodyPr vert="horz" lIns="91440" tIns="45720" rIns="91440" bIns="45720" rtlCol="0" anchor="ctr">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sz="2000"/>
              <a:t> </a:t>
            </a:r>
          </a:p>
          <a:p>
            <a:endParaRPr lang="en-US" sz="2000"/>
          </a:p>
          <a:p>
            <a:endParaRPr lang="en-US" sz="2000"/>
          </a:p>
          <a:p>
            <a:endParaRPr lang="en-US" sz="2000"/>
          </a:p>
          <a:p>
            <a:endParaRPr lang="en-US" sz="2000"/>
          </a:p>
          <a:p>
            <a:r>
              <a:rPr lang="en-US" sz="2100"/>
              <a:t>Top-level domains (TLDs) such as </a:t>
            </a:r>
            <a:r>
              <a:rPr lang="en-US" sz="2100">
                <a:solidFill>
                  <a:schemeClr val="accent2"/>
                </a:solidFill>
              </a:rPr>
              <a:t>.com </a:t>
            </a:r>
            <a:r>
              <a:rPr lang="en-US" sz="2100"/>
              <a:t>and </a:t>
            </a:r>
            <a:r>
              <a:rPr lang="en-US" sz="2100">
                <a:solidFill>
                  <a:schemeClr val="accent2"/>
                </a:solidFill>
              </a:rPr>
              <a:t>.org </a:t>
            </a:r>
            <a:r>
              <a:rPr lang="en-US" sz="2100"/>
              <a:t>end the URL. </a:t>
            </a:r>
          </a:p>
          <a:p>
            <a:r>
              <a:rPr lang="en-US" sz="2100"/>
              <a:t>In the example above, "site" is </a:t>
            </a:r>
            <a:r>
              <a:rPr lang="en-US" sz="2100">
                <a:solidFill>
                  <a:schemeClr val="accent2"/>
                </a:solidFill>
              </a:rPr>
              <a:t>the combination of the TLD and the part of the domain just before it</a:t>
            </a:r>
            <a:r>
              <a:rPr lang="en-US"/>
              <a:t>. </a:t>
            </a:r>
          </a:p>
          <a:p>
            <a:r>
              <a:rPr lang="en-US" sz="2100"/>
              <a:t>For example, given a URL of https://www.example.com:443/foo , the "</a:t>
            </a:r>
            <a:r>
              <a:rPr lang="en-US" sz="2100">
                <a:solidFill>
                  <a:srgbClr val="FF0000"/>
                </a:solidFill>
              </a:rPr>
              <a:t>site</a:t>
            </a:r>
            <a:r>
              <a:rPr lang="en-US" sz="2100"/>
              <a:t>" is </a:t>
            </a:r>
            <a:r>
              <a:rPr lang="en-US" sz="2100" b="1"/>
              <a:t>example.com</a:t>
            </a:r>
            <a:r>
              <a:rPr lang="en-US" sz="2100"/>
              <a:t>.</a:t>
            </a:r>
          </a:p>
          <a:p>
            <a:endParaRPr lang="en-US" sz="2000"/>
          </a:p>
          <a:p>
            <a:endParaRPr lang="en-US" sz="2000"/>
          </a:p>
          <a:p>
            <a:endParaRPr lang="en-US" sz="2000"/>
          </a:p>
          <a:p>
            <a:r>
              <a:rPr lang="en-US" sz="1200" i="1">
                <a:solidFill>
                  <a:schemeClr val="bg2">
                    <a:lumMod val="75000"/>
                  </a:schemeClr>
                </a:solidFill>
              </a:rPr>
              <a:t>Reference: https://web.dev/same-site-same-origin/</a:t>
            </a:r>
          </a:p>
          <a:p>
            <a:pPr lvl="1"/>
            <a:endParaRPr lang="en-US" sz="2000"/>
          </a:p>
          <a:p>
            <a:pPr lvl="1"/>
            <a:endParaRPr lang="en-US" sz="2000"/>
          </a:p>
          <a:p>
            <a:pPr marL="457200" lvl="1" indent="0">
              <a:buFont typeface="Wingdings 3" charset="2"/>
              <a:buNone/>
            </a:pPr>
            <a:endParaRPr lang="en-US" sz="2000"/>
          </a:p>
        </p:txBody>
      </p:sp>
      <p:pic>
        <p:nvPicPr>
          <p:cNvPr id="6" name="Picture 5">
            <a:extLst>
              <a:ext uri="{FF2B5EF4-FFF2-40B4-BE49-F238E27FC236}">
                <a16:creationId xmlns:a16="http://schemas.microsoft.com/office/drawing/2014/main" id="{CFDDBD63-CFE1-47F7-B75C-5EDC1BD094CE}"/>
              </a:ext>
            </a:extLst>
          </p:cNvPr>
          <p:cNvPicPr>
            <a:picLocks noChangeAspect="1"/>
          </p:cNvPicPr>
          <p:nvPr/>
        </p:nvPicPr>
        <p:blipFill>
          <a:blip r:embed="rId2"/>
          <a:stretch>
            <a:fillRect/>
          </a:stretch>
        </p:blipFill>
        <p:spPr>
          <a:xfrm>
            <a:off x="2021887" y="2048972"/>
            <a:ext cx="7161905" cy="1142857"/>
          </a:xfrm>
          <a:prstGeom prst="rect">
            <a:avLst/>
          </a:prstGeom>
        </p:spPr>
      </p:pic>
    </p:spTree>
    <p:extLst>
      <p:ext uri="{BB962C8B-B14F-4D97-AF65-F5344CB8AC3E}">
        <p14:creationId xmlns:p14="http://schemas.microsoft.com/office/powerpoint/2010/main" val="41890995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2B3A-47C7-4490-9FCB-9A85119C49C8}"/>
              </a:ext>
            </a:extLst>
          </p:cNvPr>
          <p:cNvSpPr>
            <a:spLocks noGrp="1"/>
          </p:cNvSpPr>
          <p:nvPr>
            <p:ph type="title"/>
          </p:nvPr>
        </p:nvSpPr>
        <p:spPr>
          <a:xfrm>
            <a:off x="677334" y="609600"/>
            <a:ext cx="8596668" cy="753004"/>
          </a:xfrm>
        </p:spPr>
        <p:txBody>
          <a:bodyPr/>
          <a:lstStyle/>
          <a:p>
            <a:r>
              <a:rPr lang="en-US"/>
              <a:t>Attacking Your CSP: Misconfigured CSP</a:t>
            </a:r>
          </a:p>
        </p:txBody>
      </p:sp>
      <p:sp>
        <p:nvSpPr>
          <p:cNvPr id="3" name="Content Placeholder 2">
            <a:extLst>
              <a:ext uri="{FF2B5EF4-FFF2-40B4-BE49-F238E27FC236}">
                <a16:creationId xmlns:a16="http://schemas.microsoft.com/office/drawing/2014/main" id="{9B2B2A2E-5F44-4610-B41A-7231CB40DC79}"/>
              </a:ext>
            </a:extLst>
          </p:cNvPr>
          <p:cNvSpPr>
            <a:spLocks noGrp="1"/>
          </p:cNvSpPr>
          <p:nvPr>
            <p:ph idx="1"/>
          </p:nvPr>
        </p:nvSpPr>
        <p:spPr>
          <a:xfrm>
            <a:off x="677333" y="1978420"/>
            <a:ext cx="10633091" cy="3880773"/>
          </a:xfrm>
        </p:spPr>
        <p:txBody>
          <a:bodyPr>
            <a:noAutofit/>
          </a:bodyPr>
          <a:lstStyle/>
          <a:p>
            <a:pPr marL="0" indent="0">
              <a:buNone/>
            </a:pPr>
            <a:r>
              <a:rPr lang="en-US" sz="2800" dirty="0">
                <a:solidFill>
                  <a:schemeClr val="bg1">
                    <a:lumMod val="50000"/>
                  </a:schemeClr>
                </a:solidFill>
              </a:rPr>
              <a:t>Given the following CSP policy deployed by the application:</a:t>
            </a:r>
            <a:br>
              <a:rPr lang="en-US" sz="2800" b="1" dirty="0">
                <a:latin typeface="Consolas" panose="020B0609020204030204" pitchFamily="49" charset="0"/>
              </a:rPr>
            </a:br>
            <a:r>
              <a:rPr lang="en-US" sz="2800" b="1" dirty="0">
                <a:latin typeface="Consolas" panose="020B0609020204030204" pitchFamily="49" charset="0"/>
              </a:rPr>
              <a:t>Content-Security-Policy: script-</a:t>
            </a:r>
            <a:r>
              <a:rPr lang="en-US" sz="2800" b="1" dirty="0" err="1">
                <a:latin typeface="Consolas" panose="020B0609020204030204" pitchFamily="49" charset="0"/>
              </a:rPr>
              <a:t>src</a:t>
            </a:r>
            <a:r>
              <a:rPr lang="en-US" sz="2800" b="1" dirty="0">
                <a:latin typeface="Consolas" panose="020B0609020204030204" pitchFamily="49" charset="0"/>
              </a:rPr>
              <a:t> data:</a:t>
            </a:r>
          </a:p>
          <a:p>
            <a:pPr marL="0" indent="0">
              <a:buNone/>
            </a:pPr>
            <a:endParaRPr lang="en-US" sz="2800" dirty="0"/>
          </a:p>
          <a:p>
            <a:pPr marL="0" indent="0">
              <a:buNone/>
            </a:pPr>
            <a:r>
              <a:rPr lang="en-US" sz="2800" dirty="0"/>
              <a:t>Which of the following is permitted to execute by this policy:</a:t>
            </a:r>
          </a:p>
          <a:p>
            <a:pPr>
              <a:buFont typeface="Wingdings" panose="05000000000000000000" pitchFamily="2" charset="2"/>
              <a:buChar char="q"/>
            </a:pPr>
            <a:r>
              <a:rPr lang="en-US" sz="2800" dirty="0"/>
              <a:t>An inline script</a:t>
            </a:r>
          </a:p>
          <a:p>
            <a:pPr>
              <a:buFont typeface="Wingdings" panose="05000000000000000000" pitchFamily="2" charset="2"/>
              <a:buChar char="q"/>
            </a:pPr>
            <a:r>
              <a:rPr lang="en-US" sz="2800" dirty="0"/>
              <a:t>An embedded image</a:t>
            </a:r>
          </a:p>
          <a:p>
            <a:pPr>
              <a:buFont typeface="Wingdings" panose="05000000000000000000" pitchFamily="2" charset="2"/>
              <a:buChar char="q"/>
            </a:pPr>
            <a:r>
              <a:rPr lang="en-US" sz="2800" dirty="0"/>
              <a:t>An external script</a:t>
            </a:r>
            <a:endParaRPr lang="en-US" sz="2800" b="1" dirty="0"/>
          </a:p>
          <a:p>
            <a:pPr>
              <a:buFont typeface="Wingdings" panose="05000000000000000000" pitchFamily="2" charset="2"/>
              <a:buChar char="q"/>
            </a:pPr>
            <a:r>
              <a:rPr lang="en-US" sz="2800" dirty="0"/>
              <a:t>No script can execute</a:t>
            </a:r>
          </a:p>
          <a:p>
            <a:pPr>
              <a:buFontTx/>
              <a:buChar char="-"/>
            </a:pPr>
            <a:endParaRPr lang="en-US" sz="2800" dirty="0"/>
          </a:p>
          <a:p>
            <a:pPr>
              <a:buFontTx/>
              <a:buChar char="-"/>
            </a:pPr>
            <a:endParaRPr lang="en-US" sz="2800" dirty="0"/>
          </a:p>
          <a:p>
            <a:pPr marL="0" indent="0">
              <a:buNone/>
            </a:pPr>
            <a:br>
              <a:rPr lang="en-US" sz="2800" dirty="0"/>
            </a:br>
            <a:endParaRPr lang="en-US" sz="2800" dirty="0"/>
          </a:p>
        </p:txBody>
      </p:sp>
      <p:sp>
        <p:nvSpPr>
          <p:cNvPr id="9" name="Title 1">
            <a:extLst>
              <a:ext uri="{FF2B5EF4-FFF2-40B4-BE49-F238E27FC236}">
                <a16:creationId xmlns:a16="http://schemas.microsoft.com/office/drawing/2014/main" id="{4A617648-A227-4692-AFE9-2CAD4A8142C2}"/>
              </a:ext>
            </a:extLst>
          </p:cNvPr>
          <p:cNvSpPr txBox="1">
            <a:spLocks/>
          </p:cNvSpPr>
          <p:nvPr/>
        </p:nvSpPr>
        <p:spPr>
          <a:xfrm>
            <a:off x="677334" y="1225416"/>
            <a:ext cx="8596668" cy="75300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a:solidFill>
                  <a:schemeClr val="accent2"/>
                </a:solidFill>
              </a:rPr>
              <a:t>data URI Expressions</a:t>
            </a:r>
          </a:p>
        </p:txBody>
      </p:sp>
      <p:pic>
        <p:nvPicPr>
          <p:cNvPr id="5" name="Graphic 4" descr="Checkmark with solid fill">
            <a:extLst>
              <a:ext uri="{FF2B5EF4-FFF2-40B4-BE49-F238E27FC236}">
                <a16:creationId xmlns:a16="http://schemas.microsoft.com/office/drawing/2014/main" id="{D6FFD124-6CFD-4F1C-AA74-11F91C57EA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136" y="4192168"/>
            <a:ext cx="260635" cy="260635"/>
          </a:xfrm>
          <a:prstGeom prst="rect">
            <a:avLst/>
          </a:prstGeom>
        </p:spPr>
      </p:pic>
    </p:spTree>
    <p:extLst>
      <p:ext uri="{BB962C8B-B14F-4D97-AF65-F5344CB8AC3E}">
        <p14:creationId xmlns:p14="http://schemas.microsoft.com/office/powerpoint/2010/main" val="29207312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2B3A-47C7-4490-9FCB-9A85119C49C8}"/>
              </a:ext>
            </a:extLst>
          </p:cNvPr>
          <p:cNvSpPr>
            <a:spLocks noGrp="1"/>
          </p:cNvSpPr>
          <p:nvPr>
            <p:ph type="title"/>
          </p:nvPr>
        </p:nvSpPr>
        <p:spPr>
          <a:xfrm>
            <a:off x="677334" y="300104"/>
            <a:ext cx="8596668" cy="753004"/>
          </a:xfrm>
        </p:spPr>
        <p:txBody>
          <a:bodyPr/>
          <a:lstStyle/>
          <a:p>
            <a:r>
              <a:rPr lang="en-US"/>
              <a:t>Misconfigured CSP</a:t>
            </a:r>
          </a:p>
        </p:txBody>
      </p:sp>
      <p:sp>
        <p:nvSpPr>
          <p:cNvPr id="3" name="Content Placeholder 2">
            <a:extLst>
              <a:ext uri="{FF2B5EF4-FFF2-40B4-BE49-F238E27FC236}">
                <a16:creationId xmlns:a16="http://schemas.microsoft.com/office/drawing/2014/main" id="{9B2B2A2E-5F44-4610-B41A-7231CB40DC79}"/>
              </a:ext>
            </a:extLst>
          </p:cNvPr>
          <p:cNvSpPr>
            <a:spLocks noGrp="1"/>
          </p:cNvSpPr>
          <p:nvPr>
            <p:ph idx="1"/>
          </p:nvPr>
        </p:nvSpPr>
        <p:spPr>
          <a:xfrm>
            <a:off x="677334" y="4158918"/>
            <a:ext cx="8596668" cy="3654163"/>
          </a:xfrm>
        </p:spPr>
        <p:txBody>
          <a:bodyPr>
            <a:noAutofit/>
          </a:bodyPr>
          <a:lstStyle/>
          <a:p>
            <a:pPr marL="0" indent="0">
              <a:buNone/>
            </a:pPr>
            <a:r>
              <a:rPr lang="en-US" sz="2000" i="1" u="sng" dirty="0">
                <a:solidFill>
                  <a:schemeClr val="bg1">
                    <a:lumMod val="50000"/>
                  </a:schemeClr>
                </a:solidFill>
              </a:rPr>
              <a:t>A CSP policy deployed by the application:</a:t>
            </a:r>
            <a:endParaRPr lang="en-US" sz="2000" b="1" i="1" u="sng" dirty="0">
              <a:latin typeface="Consolas" panose="020B0609020204030204" pitchFamily="49" charset="0"/>
            </a:endParaRPr>
          </a:p>
          <a:p>
            <a:pPr marL="0" indent="0">
              <a:buNone/>
            </a:pPr>
            <a:r>
              <a:rPr lang="en-US" sz="2000" b="1" dirty="0">
                <a:solidFill>
                  <a:srgbClr val="000000"/>
                </a:solidFill>
                <a:latin typeface="Courier New" panose="02070309020205020404" pitchFamily="49" charset="0"/>
              </a:rPr>
              <a:t>Content-Security-Policy:</a:t>
            </a:r>
            <a:r>
              <a:rPr lang="en-US" sz="2000" dirty="0">
                <a:solidFill>
                  <a:srgbClr val="000000"/>
                </a:solidFill>
                <a:latin typeface="Courier New" panose="02070309020205020404" pitchFamily="49" charset="0"/>
              </a:rPr>
              <a:t> </a:t>
            </a:r>
            <a:r>
              <a:rPr lang="en-US" sz="2000" b="1" dirty="0">
                <a:solidFill>
                  <a:srgbClr val="0080FF"/>
                </a:solidFill>
                <a:latin typeface="Courier New" panose="02070309020205020404" pitchFamily="49" charset="0"/>
              </a:rPr>
              <a:t>script-</a:t>
            </a:r>
            <a:r>
              <a:rPr lang="en-US" sz="2000" b="1" dirty="0" err="1">
                <a:solidFill>
                  <a:srgbClr val="0080FF"/>
                </a:solidFill>
                <a:latin typeface="Courier New" panose="02070309020205020404" pitchFamily="49" charset="0"/>
              </a:rPr>
              <a:t>src</a:t>
            </a:r>
            <a:r>
              <a:rPr lang="en-US" sz="2000" dirty="0">
                <a:solidFill>
                  <a:srgbClr val="000000"/>
                </a:solidFill>
                <a:latin typeface="Courier New" panose="02070309020205020404" pitchFamily="49" charset="0"/>
              </a:rPr>
              <a:t> 'unsafe-inline'</a:t>
            </a:r>
            <a:br>
              <a:rPr lang="en-US" sz="2000" dirty="0">
                <a:solidFill>
                  <a:srgbClr val="000000"/>
                </a:solidFill>
              </a:rPr>
            </a:br>
            <a:br>
              <a:rPr lang="en-US" sz="2000" b="1" dirty="0">
                <a:latin typeface="Consolas" panose="020B0609020204030204" pitchFamily="49" charset="0"/>
              </a:rPr>
            </a:br>
            <a:r>
              <a:rPr lang="en-US" sz="2000" i="1" u="sng" dirty="0">
                <a:solidFill>
                  <a:schemeClr val="bg1">
                    <a:lumMod val="50000"/>
                  </a:schemeClr>
                </a:solidFill>
              </a:rPr>
              <a:t>Execution through inline event handlers:</a:t>
            </a:r>
            <a:endParaRPr lang="en-US" sz="2000" b="1" i="1" u="sng" dirty="0">
              <a:latin typeface="Consolas" panose="020B0609020204030204" pitchFamily="49" charset="0"/>
            </a:endParaRPr>
          </a:p>
          <a:p>
            <a:pPr marL="0" indent="0">
              <a:buNone/>
            </a:pPr>
            <a:endParaRPr lang="en-US" sz="2000" dirty="0"/>
          </a:p>
          <a:p>
            <a:pPr marL="0" indent="0">
              <a:buNone/>
            </a:pPr>
            <a:br>
              <a:rPr lang="en-US" sz="2000" dirty="0"/>
            </a:br>
            <a:endParaRPr lang="en-US" sz="2000" dirty="0"/>
          </a:p>
          <a:p>
            <a:pPr lvl="2"/>
            <a:endParaRPr lang="en-US" sz="2000" dirty="0">
              <a:solidFill>
                <a:schemeClr val="tx1"/>
              </a:solidFill>
              <a:latin typeface="Lucida Console" panose="020B0609040504020204" pitchFamily="49" charset="0"/>
            </a:endParaRPr>
          </a:p>
          <a:p>
            <a:pPr marL="457200" lvl="1" indent="0">
              <a:buNone/>
            </a:pPr>
            <a:br>
              <a:rPr lang="en-US" sz="2000" dirty="0"/>
            </a:br>
            <a:br>
              <a:rPr lang="en-US" sz="2000" dirty="0"/>
            </a:br>
            <a:br>
              <a:rPr lang="en-US" sz="2000" dirty="0"/>
            </a:br>
            <a:endParaRPr lang="en-US" sz="2000" dirty="0"/>
          </a:p>
        </p:txBody>
      </p:sp>
      <p:sp>
        <p:nvSpPr>
          <p:cNvPr id="9" name="Title 1">
            <a:extLst>
              <a:ext uri="{FF2B5EF4-FFF2-40B4-BE49-F238E27FC236}">
                <a16:creationId xmlns:a16="http://schemas.microsoft.com/office/drawing/2014/main" id="{4A617648-A227-4692-AFE9-2CAD4A8142C2}"/>
              </a:ext>
            </a:extLst>
          </p:cNvPr>
          <p:cNvSpPr txBox="1">
            <a:spLocks/>
          </p:cNvSpPr>
          <p:nvPr/>
        </p:nvSpPr>
        <p:spPr>
          <a:xfrm>
            <a:off x="677334" y="915920"/>
            <a:ext cx="8596668" cy="75300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a:solidFill>
                  <a:schemeClr val="accent2"/>
                </a:solidFill>
              </a:rPr>
              <a:t>Problem: unsafe-inline Expressions</a:t>
            </a:r>
          </a:p>
        </p:txBody>
      </p:sp>
      <p:grpSp>
        <p:nvGrpSpPr>
          <p:cNvPr id="5" name="Group 4">
            <a:extLst>
              <a:ext uri="{FF2B5EF4-FFF2-40B4-BE49-F238E27FC236}">
                <a16:creationId xmlns:a16="http://schemas.microsoft.com/office/drawing/2014/main" id="{77F893D2-C2AF-49F7-953E-9DDDF9E6FD6A}"/>
              </a:ext>
            </a:extLst>
          </p:cNvPr>
          <p:cNvGrpSpPr/>
          <p:nvPr/>
        </p:nvGrpSpPr>
        <p:grpSpPr>
          <a:xfrm>
            <a:off x="677335" y="5542672"/>
            <a:ext cx="8452598" cy="1032215"/>
            <a:chOff x="677335" y="3882679"/>
            <a:chExt cx="8452598" cy="1032215"/>
          </a:xfrm>
        </p:grpSpPr>
        <p:grpSp>
          <p:nvGrpSpPr>
            <p:cNvPr id="12" name="Group 11">
              <a:extLst>
                <a:ext uri="{FF2B5EF4-FFF2-40B4-BE49-F238E27FC236}">
                  <a16:creationId xmlns:a16="http://schemas.microsoft.com/office/drawing/2014/main" id="{1A26BB23-FA33-45D6-A31F-4D5D05B2FBAF}"/>
                </a:ext>
              </a:extLst>
            </p:cNvPr>
            <p:cNvGrpSpPr/>
            <p:nvPr/>
          </p:nvGrpSpPr>
          <p:grpSpPr>
            <a:xfrm>
              <a:off x="1702194" y="4362628"/>
              <a:ext cx="3418449" cy="552266"/>
              <a:chOff x="2883879" y="3131701"/>
              <a:chExt cx="3418449" cy="552266"/>
            </a:xfrm>
          </p:grpSpPr>
          <p:sp>
            <p:nvSpPr>
              <p:cNvPr id="10" name="Left Brace 9">
                <a:extLst>
                  <a:ext uri="{FF2B5EF4-FFF2-40B4-BE49-F238E27FC236}">
                    <a16:creationId xmlns:a16="http://schemas.microsoft.com/office/drawing/2014/main" id="{BABDC855-324C-42B5-A9F3-0F284B9C7AE8}"/>
                  </a:ext>
                </a:extLst>
              </p:cNvPr>
              <p:cNvSpPr/>
              <p:nvPr/>
            </p:nvSpPr>
            <p:spPr>
              <a:xfrm rot="16200000">
                <a:off x="4396975" y="2195377"/>
                <a:ext cx="96827" cy="1969476"/>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8DB201D-691A-42A2-8FB8-E2146012C493}"/>
                  </a:ext>
                </a:extLst>
              </p:cNvPr>
              <p:cNvSpPr txBox="1"/>
              <p:nvPr/>
            </p:nvSpPr>
            <p:spPr>
              <a:xfrm>
                <a:off x="2883879" y="3314635"/>
                <a:ext cx="3418449" cy="369332"/>
              </a:xfrm>
              <a:prstGeom prst="rect">
                <a:avLst/>
              </a:prstGeom>
              <a:noFill/>
            </p:spPr>
            <p:txBody>
              <a:bodyPr wrap="square" rtlCol="0">
                <a:spAutoFit/>
              </a:bodyPr>
              <a:lstStyle/>
              <a:p>
                <a:pPr algn="ctr"/>
                <a:r>
                  <a:rPr lang="en-US"/>
                  <a:t>Inline Event Handlers</a:t>
                </a:r>
              </a:p>
            </p:txBody>
          </p:sp>
        </p:grpSp>
        <p:sp>
          <p:nvSpPr>
            <p:cNvPr id="4" name="TextBox 3">
              <a:extLst>
                <a:ext uri="{FF2B5EF4-FFF2-40B4-BE49-F238E27FC236}">
                  <a16:creationId xmlns:a16="http://schemas.microsoft.com/office/drawing/2014/main" id="{125F3149-EEB7-4074-B8CF-AB6565AB5A55}"/>
                </a:ext>
              </a:extLst>
            </p:cNvPr>
            <p:cNvSpPr txBox="1"/>
            <p:nvPr/>
          </p:nvSpPr>
          <p:spPr>
            <a:xfrm>
              <a:off x="677335" y="3882679"/>
              <a:ext cx="8452598" cy="369332"/>
            </a:xfrm>
            <a:prstGeom prst="rect">
              <a:avLst/>
            </a:prstGeom>
            <a:noFill/>
          </p:spPr>
          <p:txBody>
            <a:bodyPr wrap="square" rtlCol="0">
              <a:spAutoFit/>
            </a:bodyPr>
            <a:lstStyle/>
            <a:p>
              <a:r>
                <a:rPr lang="en-US">
                  <a:solidFill>
                    <a:srgbClr val="0000FF"/>
                  </a:solidFill>
                  <a:latin typeface="Courier New" panose="02070309020205020404" pitchFamily="49" charset="0"/>
                </a:rPr>
                <a:t>&lt;button click="</a:t>
              </a:r>
              <a:r>
                <a:rPr lang="en-US" err="1">
                  <a:solidFill>
                    <a:srgbClr val="000000"/>
                  </a:solidFill>
                  <a:latin typeface="Courier New" panose="02070309020205020404" pitchFamily="49" charset="0"/>
                </a:rPr>
                <a:t>doSomethingHere</a:t>
              </a:r>
              <a:r>
                <a:rPr lang="en-US">
                  <a:solidFill>
                    <a:srgbClr val="000000"/>
                  </a:solidFill>
                  <a:latin typeface="Courier New" panose="02070309020205020404" pitchFamily="49" charset="0"/>
                </a:rPr>
                <a:t>()"</a:t>
              </a:r>
              <a:r>
                <a:rPr lang="en-US">
                  <a:solidFill>
                    <a:srgbClr val="0000FF"/>
                  </a:solidFill>
                  <a:latin typeface="Courier New" panose="02070309020205020404" pitchFamily="49" charset="0"/>
                </a:rPr>
                <a:t>&gt;&lt;/button&gt;</a:t>
              </a:r>
              <a:endParaRPr lang="en-US"/>
            </a:p>
          </p:txBody>
        </p:sp>
      </p:grpSp>
      <p:grpSp>
        <p:nvGrpSpPr>
          <p:cNvPr id="13" name="Group 12">
            <a:extLst>
              <a:ext uri="{FF2B5EF4-FFF2-40B4-BE49-F238E27FC236}">
                <a16:creationId xmlns:a16="http://schemas.microsoft.com/office/drawing/2014/main" id="{B6B133F4-8FA9-4D0A-A593-CFF6788436DD}"/>
              </a:ext>
            </a:extLst>
          </p:cNvPr>
          <p:cNvGrpSpPr/>
          <p:nvPr/>
        </p:nvGrpSpPr>
        <p:grpSpPr>
          <a:xfrm>
            <a:off x="3720909" y="626436"/>
            <a:ext cx="7188586" cy="4173410"/>
            <a:chOff x="6468793" y="1901840"/>
            <a:chExt cx="4546209" cy="4546209"/>
          </a:xfrm>
        </p:grpSpPr>
        <p:pic>
          <p:nvPicPr>
            <p:cNvPr id="14" name="Graphic 13" descr="Browser window">
              <a:extLst>
                <a:ext uri="{FF2B5EF4-FFF2-40B4-BE49-F238E27FC236}">
                  <a16:creationId xmlns:a16="http://schemas.microsoft.com/office/drawing/2014/main" id="{2A58A049-7E6A-44AA-962F-753B6DB056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8793" y="1901840"/>
              <a:ext cx="4546209" cy="4546209"/>
            </a:xfrm>
            <a:prstGeom prst="rect">
              <a:avLst/>
            </a:prstGeom>
          </p:spPr>
        </p:pic>
        <p:sp>
          <p:nvSpPr>
            <p:cNvPr id="15" name="TextBox 14">
              <a:extLst>
                <a:ext uri="{FF2B5EF4-FFF2-40B4-BE49-F238E27FC236}">
                  <a16:creationId xmlns:a16="http://schemas.microsoft.com/office/drawing/2014/main" id="{DBB3CCE0-44AC-4207-A00F-978D034C5698}"/>
                </a:ext>
              </a:extLst>
            </p:cNvPr>
            <p:cNvSpPr txBox="1"/>
            <p:nvPr/>
          </p:nvSpPr>
          <p:spPr>
            <a:xfrm>
              <a:off x="7168931" y="2947181"/>
              <a:ext cx="2076935" cy="307777"/>
            </a:xfrm>
            <a:prstGeom prst="rect">
              <a:avLst/>
            </a:prstGeom>
            <a:solidFill>
              <a:schemeClr val="bg1"/>
            </a:solidFill>
          </p:spPr>
          <p:txBody>
            <a:bodyPr wrap="square" rtlCol="0">
              <a:spAutoFit/>
            </a:bodyPr>
            <a:lstStyle/>
            <a:p>
              <a:r>
                <a:rPr lang="en-US" sz="1400"/>
                <a:t>http://localhost:8090</a:t>
              </a:r>
            </a:p>
          </p:txBody>
        </p:sp>
        <p:sp>
          <p:nvSpPr>
            <p:cNvPr id="16" name="TextBox 15">
              <a:extLst>
                <a:ext uri="{FF2B5EF4-FFF2-40B4-BE49-F238E27FC236}">
                  <a16:creationId xmlns:a16="http://schemas.microsoft.com/office/drawing/2014/main" id="{D63DCE8B-18C6-497B-8706-77ED3FD11BCF}"/>
                </a:ext>
              </a:extLst>
            </p:cNvPr>
            <p:cNvSpPr txBox="1"/>
            <p:nvPr/>
          </p:nvSpPr>
          <p:spPr>
            <a:xfrm>
              <a:off x="7147243" y="3432985"/>
              <a:ext cx="3236197" cy="1274024"/>
            </a:xfrm>
            <a:prstGeom prst="rect">
              <a:avLst/>
            </a:prstGeom>
            <a:noFill/>
          </p:spPr>
          <p:txBody>
            <a:bodyPr wrap="square" rtlCol="0">
              <a:spAutoFit/>
            </a:bodyPr>
            <a:lstStyle/>
            <a:p>
              <a:r>
                <a:rPr lang="en-US" sz="1400">
                  <a:solidFill>
                    <a:srgbClr val="0000FF"/>
                  </a:solidFill>
                  <a:latin typeface="Courier New" panose="02070309020205020404" pitchFamily="49" charset="0"/>
                </a:rPr>
                <a:t>&lt;html&gt;</a:t>
              </a:r>
              <a:br>
                <a:rPr lang="en-US" sz="1400">
                  <a:solidFill>
                    <a:srgbClr val="0000FF"/>
                  </a:solidFill>
                  <a:latin typeface="Courier New" panose="02070309020205020404" pitchFamily="49" charset="0"/>
                </a:rPr>
              </a:br>
              <a:r>
                <a:rPr lang="en-US" sz="2800">
                  <a:solidFill>
                    <a:srgbClr val="0000FF"/>
                  </a:solidFill>
                  <a:latin typeface="Courier New" panose="02070309020205020404" pitchFamily="49" charset="0"/>
                </a:rPr>
                <a:t>…</a:t>
              </a:r>
              <a:br>
                <a:rPr lang="en-US" sz="1400" b="1">
                  <a:solidFill>
                    <a:srgbClr val="000000"/>
                  </a:solidFill>
                  <a:latin typeface="Courier New" panose="02070309020205020404" pitchFamily="49" charset="0"/>
                </a:rPr>
              </a:br>
              <a:r>
                <a:rPr lang="en-US" sz="1400">
                  <a:solidFill>
                    <a:srgbClr val="0000FF"/>
                  </a:solidFill>
                  <a:latin typeface="Courier New" panose="02070309020205020404" pitchFamily="49" charset="0"/>
                </a:rPr>
                <a:t>&lt;button click="</a:t>
              </a:r>
              <a:r>
                <a:rPr lang="en-US" sz="1400" err="1">
                  <a:solidFill>
                    <a:srgbClr val="000000"/>
                  </a:solidFill>
                  <a:latin typeface="Courier New" panose="02070309020205020404" pitchFamily="49" charset="0"/>
                </a:rPr>
                <a:t>doSomethingHere</a:t>
              </a:r>
              <a:r>
                <a:rPr lang="en-US" sz="1400">
                  <a:solidFill>
                    <a:srgbClr val="000000"/>
                  </a:solidFill>
                  <a:latin typeface="Courier New" panose="02070309020205020404" pitchFamily="49" charset="0"/>
                </a:rPr>
                <a:t>()"</a:t>
              </a:r>
              <a:r>
                <a:rPr lang="en-US" sz="1400">
                  <a:solidFill>
                    <a:srgbClr val="0000FF"/>
                  </a:solidFill>
                  <a:latin typeface="Courier New" panose="02070309020205020404" pitchFamily="49" charset="0"/>
                </a:rPr>
                <a:t>&gt;&lt;/button&gt;</a:t>
              </a:r>
              <a:endParaRPr lang="en-US" sz="1400"/>
            </a:p>
            <a:p>
              <a:r>
                <a:rPr lang="en-US" sz="1400">
                  <a:solidFill>
                    <a:srgbClr val="0000FF"/>
                  </a:solidFill>
                  <a:latin typeface="Courier New" panose="02070309020205020404" pitchFamily="49" charset="0"/>
                </a:rPr>
                <a:t>&lt;/html&gt;</a:t>
              </a:r>
              <a:endParaRPr lang="en-US" sz="1400"/>
            </a:p>
          </p:txBody>
        </p:sp>
      </p:grpSp>
      <p:grpSp>
        <p:nvGrpSpPr>
          <p:cNvPr id="17" name="Group 16">
            <a:extLst>
              <a:ext uri="{FF2B5EF4-FFF2-40B4-BE49-F238E27FC236}">
                <a16:creationId xmlns:a16="http://schemas.microsoft.com/office/drawing/2014/main" id="{EBB02916-AA5E-4B85-93B9-A2256BE5832E}"/>
              </a:ext>
            </a:extLst>
          </p:cNvPr>
          <p:cNvGrpSpPr/>
          <p:nvPr/>
        </p:nvGrpSpPr>
        <p:grpSpPr>
          <a:xfrm>
            <a:off x="1899144" y="1561508"/>
            <a:ext cx="2264893" cy="369332"/>
            <a:chOff x="1899144" y="1617780"/>
            <a:chExt cx="2264893" cy="369332"/>
          </a:xfrm>
        </p:grpSpPr>
        <p:cxnSp>
          <p:nvCxnSpPr>
            <p:cNvPr id="18" name="Straight Arrow Connector 17">
              <a:extLst>
                <a:ext uri="{FF2B5EF4-FFF2-40B4-BE49-F238E27FC236}">
                  <a16:creationId xmlns:a16="http://schemas.microsoft.com/office/drawing/2014/main" id="{60E4245F-4E3E-40D5-8AA4-10203A4E5666}"/>
                </a:ext>
              </a:extLst>
            </p:cNvPr>
            <p:cNvCxnSpPr>
              <a:cxnSpLocks/>
            </p:cNvCxnSpPr>
            <p:nvPr/>
          </p:nvCxnSpPr>
          <p:spPr>
            <a:xfrm>
              <a:off x="3277778" y="1783598"/>
              <a:ext cx="886259" cy="10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7F35F98-E722-43F2-B58E-9ACACC17DD32}"/>
                </a:ext>
              </a:extLst>
            </p:cNvPr>
            <p:cNvSpPr txBox="1"/>
            <p:nvPr/>
          </p:nvSpPr>
          <p:spPr>
            <a:xfrm>
              <a:off x="1899144" y="1617780"/>
              <a:ext cx="1378634" cy="369332"/>
            </a:xfrm>
            <a:prstGeom prst="rect">
              <a:avLst/>
            </a:prstGeom>
            <a:noFill/>
          </p:spPr>
          <p:txBody>
            <a:bodyPr wrap="square" rtlCol="0">
              <a:spAutoFit/>
            </a:bodyPr>
            <a:lstStyle/>
            <a:p>
              <a:r>
                <a:rPr lang="en-US"/>
                <a:t>Application</a:t>
              </a:r>
            </a:p>
          </p:txBody>
        </p:sp>
      </p:grpSp>
    </p:spTree>
    <p:extLst>
      <p:ext uri="{BB962C8B-B14F-4D97-AF65-F5344CB8AC3E}">
        <p14:creationId xmlns:p14="http://schemas.microsoft.com/office/powerpoint/2010/main" val="16809644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2B3A-47C7-4490-9FCB-9A85119C49C8}"/>
              </a:ext>
            </a:extLst>
          </p:cNvPr>
          <p:cNvSpPr>
            <a:spLocks noGrp="1"/>
          </p:cNvSpPr>
          <p:nvPr>
            <p:ph type="title"/>
          </p:nvPr>
        </p:nvSpPr>
        <p:spPr>
          <a:xfrm>
            <a:off x="677334" y="300104"/>
            <a:ext cx="8596668" cy="753004"/>
          </a:xfrm>
        </p:spPr>
        <p:txBody>
          <a:bodyPr/>
          <a:lstStyle/>
          <a:p>
            <a:r>
              <a:rPr lang="en-US"/>
              <a:t>Misconfigured CSP</a:t>
            </a:r>
          </a:p>
        </p:txBody>
      </p:sp>
      <p:sp>
        <p:nvSpPr>
          <p:cNvPr id="3" name="Content Placeholder 2">
            <a:extLst>
              <a:ext uri="{FF2B5EF4-FFF2-40B4-BE49-F238E27FC236}">
                <a16:creationId xmlns:a16="http://schemas.microsoft.com/office/drawing/2014/main" id="{9B2B2A2E-5F44-4610-B41A-7231CB40DC79}"/>
              </a:ext>
            </a:extLst>
          </p:cNvPr>
          <p:cNvSpPr>
            <a:spLocks noGrp="1"/>
          </p:cNvSpPr>
          <p:nvPr>
            <p:ph idx="1"/>
          </p:nvPr>
        </p:nvSpPr>
        <p:spPr>
          <a:xfrm>
            <a:off x="677334" y="1594958"/>
            <a:ext cx="8596668" cy="3654163"/>
          </a:xfrm>
        </p:spPr>
        <p:txBody>
          <a:bodyPr>
            <a:noAutofit/>
          </a:bodyPr>
          <a:lstStyle/>
          <a:p>
            <a:pPr marL="0" indent="0">
              <a:buNone/>
            </a:pPr>
            <a:r>
              <a:rPr lang="en-US" sz="2000" i="1" u="sng" dirty="0">
                <a:solidFill>
                  <a:schemeClr val="bg1">
                    <a:lumMod val="50000"/>
                  </a:schemeClr>
                </a:solidFill>
              </a:rPr>
              <a:t>A more secure CSP policy to address unsafe-inline:</a:t>
            </a:r>
            <a:endParaRPr lang="en-US" sz="2000" b="1" i="1" u="sng" dirty="0">
              <a:latin typeface="Consolas" panose="020B0609020204030204" pitchFamily="49" charset="0"/>
            </a:endParaRPr>
          </a:p>
          <a:p>
            <a:pPr marL="0" indent="0">
              <a:buNone/>
            </a:pPr>
            <a:r>
              <a:rPr lang="en-US" sz="2000" b="1" dirty="0">
                <a:solidFill>
                  <a:srgbClr val="000000"/>
                </a:solidFill>
                <a:latin typeface="Courier New" panose="02070309020205020404" pitchFamily="49" charset="0"/>
              </a:rPr>
              <a:t>Content-Security-Policy:</a:t>
            </a:r>
            <a:r>
              <a:rPr lang="en-US" sz="2000" dirty="0">
                <a:solidFill>
                  <a:srgbClr val="000000"/>
                </a:solidFill>
                <a:latin typeface="Courier New" panose="02070309020205020404" pitchFamily="49" charset="0"/>
              </a:rPr>
              <a:t> </a:t>
            </a:r>
            <a:r>
              <a:rPr lang="en-US" sz="2000" b="1" dirty="0">
                <a:solidFill>
                  <a:srgbClr val="0080FF"/>
                </a:solidFill>
                <a:latin typeface="Courier New" panose="02070309020205020404" pitchFamily="49" charset="0"/>
              </a:rPr>
              <a:t>script-</a:t>
            </a:r>
            <a:r>
              <a:rPr lang="en-US" sz="2000" b="1" dirty="0" err="1">
                <a:solidFill>
                  <a:srgbClr val="0080FF"/>
                </a:solidFill>
                <a:latin typeface="Courier New" panose="02070309020205020404" pitchFamily="49" charset="0"/>
              </a:rPr>
              <a:t>src</a:t>
            </a:r>
            <a:r>
              <a:rPr lang="en-US" sz="2000" dirty="0">
                <a:solidFill>
                  <a:srgbClr val="000000"/>
                </a:solidFill>
                <a:latin typeface="Courier New" panose="02070309020205020404" pitchFamily="49" charset="0"/>
              </a:rPr>
              <a:t> 'self'</a:t>
            </a:r>
            <a:br>
              <a:rPr lang="en-US" sz="2000" dirty="0">
                <a:solidFill>
                  <a:srgbClr val="000000"/>
                </a:solidFill>
              </a:rPr>
            </a:br>
            <a:br>
              <a:rPr lang="en-US" sz="2000" b="1" dirty="0">
                <a:latin typeface="Consolas" panose="020B0609020204030204" pitchFamily="49" charset="0"/>
              </a:rPr>
            </a:br>
            <a:r>
              <a:rPr lang="en-US" sz="2000" b="1" i="1" u="sng" dirty="0">
                <a:solidFill>
                  <a:schemeClr val="bg1">
                    <a:lumMod val="50000"/>
                  </a:schemeClr>
                </a:solidFill>
                <a:latin typeface="Consolas" panose="020B0609020204030204" pitchFamily="49" charset="0"/>
              </a:rPr>
              <a:t>Externalize event handler</a:t>
            </a:r>
            <a:r>
              <a:rPr lang="en-US" sz="2000" i="1" u="sng" dirty="0">
                <a:solidFill>
                  <a:schemeClr val="bg1">
                    <a:lumMod val="50000"/>
                  </a:schemeClr>
                </a:solidFill>
              </a:rPr>
              <a:t>:</a:t>
            </a:r>
            <a:endParaRPr lang="en-US" sz="2000" b="1" i="1" u="sng" dirty="0">
              <a:latin typeface="Consolas" panose="020B0609020204030204" pitchFamily="49" charset="0"/>
            </a:endParaRPr>
          </a:p>
          <a:p>
            <a:pPr marL="0" indent="0">
              <a:buNone/>
            </a:pPr>
            <a:endParaRPr lang="en-US" sz="2000" dirty="0"/>
          </a:p>
          <a:p>
            <a:pPr marL="0" indent="0">
              <a:buNone/>
            </a:pPr>
            <a:br>
              <a:rPr lang="en-US" sz="2000" dirty="0"/>
            </a:br>
            <a:endParaRPr lang="en-US" sz="2000" dirty="0"/>
          </a:p>
          <a:p>
            <a:pPr lvl="2"/>
            <a:endParaRPr lang="en-US" sz="2000" dirty="0">
              <a:solidFill>
                <a:schemeClr val="tx1"/>
              </a:solidFill>
              <a:latin typeface="Lucida Console" panose="020B0609040504020204" pitchFamily="49" charset="0"/>
            </a:endParaRPr>
          </a:p>
          <a:p>
            <a:pPr marL="457200" lvl="1" indent="0">
              <a:buNone/>
            </a:pPr>
            <a:br>
              <a:rPr lang="en-US" sz="2000" dirty="0"/>
            </a:br>
            <a:br>
              <a:rPr lang="en-US" sz="2000" dirty="0"/>
            </a:br>
            <a:br>
              <a:rPr lang="en-US" sz="2000" dirty="0"/>
            </a:br>
            <a:endParaRPr lang="en-US" sz="2000" dirty="0"/>
          </a:p>
        </p:txBody>
      </p:sp>
      <p:sp>
        <p:nvSpPr>
          <p:cNvPr id="9" name="Title 1">
            <a:extLst>
              <a:ext uri="{FF2B5EF4-FFF2-40B4-BE49-F238E27FC236}">
                <a16:creationId xmlns:a16="http://schemas.microsoft.com/office/drawing/2014/main" id="{4A617648-A227-4692-AFE9-2CAD4A8142C2}"/>
              </a:ext>
            </a:extLst>
          </p:cNvPr>
          <p:cNvSpPr txBox="1">
            <a:spLocks/>
          </p:cNvSpPr>
          <p:nvPr/>
        </p:nvSpPr>
        <p:spPr>
          <a:xfrm>
            <a:off x="677334" y="915920"/>
            <a:ext cx="8596668" cy="75300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a:solidFill>
                  <a:schemeClr val="accent2"/>
                </a:solidFill>
              </a:rPr>
              <a:t>Solution 1: unsafe-inline Expressions</a:t>
            </a:r>
          </a:p>
        </p:txBody>
      </p:sp>
      <p:sp>
        <p:nvSpPr>
          <p:cNvPr id="4" name="TextBox 3">
            <a:extLst>
              <a:ext uri="{FF2B5EF4-FFF2-40B4-BE49-F238E27FC236}">
                <a16:creationId xmlns:a16="http://schemas.microsoft.com/office/drawing/2014/main" id="{125F3149-EEB7-4074-B8CF-AB6565AB5A55}"/>
              </a:ext>
            </a:extLst>
          </p:cNvPr>
          <p:cNvSpPr txBox="1"/>
          <p:nvPr/>
        </p:nvSpPr>
        <p:spPr>
          <a:xfrm>
            <a:off x="677334" y="3052707"/>
            <a:ext cx="8452598" cy="2585323"/>
          </a:xfrm>
          <a:prstGeom prst="rect">
            <a:avLst/>
          </a:prstGeom>
          <a:noFill/>
        </p:spPr>
        <p:txBody>
          <a:bodyPr wrap="square" rtlCol="0">
            <a:spAutoFit/>
          </a:bodyPr>
          <a:lstStyle/>
          <a:p>
            <a:r>
              <a:rPr lang="en-US" b="1">
                <a:solidFill>
                  <a:srgbClr val="0000FF"/>
                </a:solidFill>
              </a:rPr>
              <a:t>index.html</a:t>
            </a:r>
          </a:p>
          <a:p>
            <a:r>
              <a:rPr lang="en-US">
                <a:solidFill>
                  <a:srgbClr val="0000FF"/>
                </a:solidFill>
                <a:latin typeface="Courier New" panose="02070309020205020404" pitchFamily="49" charset="0"/>
              </a:rPr>
              <a:t>&lt;button id=“</a:t>
            </a:r>
            <a:r>
              <a:rPr lang="en-US" err="1">
                <a:solidFill>
                  <a:srgbClr val="0000FF"/>
                </a:solidFill>
                <a:latin typeface="Courier New" panose="02070309020205020404" pitchFamily="49" charset="0"/>
              </a:rPr>
              <a:t>myLink</a:t>
            </a:r>
            <a:r>
              <a:rPr lang="en-US">
                <a:solidFill>
                  <a:srgbClr val="0000FF"/>
                </a:solidFill>
                <a:latin typeface="Courier New" panose="02070309020205020404" pitchFamily="49" charset="0"/>
              </a:rPr>
              <a:t>”&gt;&lt;/button&gt;</a:t>
            </a:r>
          </a:p>
          <a:p>
            <a:r>
              <a:rPr lang="en-US">
                <a:solidFill>
                  <a:srgbClr val="0000FF"/>
                </a:solidFill>
                <a:latin typeface="Courier New" panose="02070309020205020404" pitchFamily="49" charset="0"/>
              </a:rPr>
              <a:t>&lt;script</a:t>
            </a:r>
            <a:r>
              <a:rPr lang="en-US">
                <a:solidFill>
                  <a:srgbClr val="000000"/>
                </a:solidFill>
                <a:latin typeface="Courier New" panose="02070309020205020404" pitchFamily="49" charset="0"/>
              </a:rPr>
              <a:t> </a:t>
            </a:r>
            <a:r>
              <a:rPr lang="en-US" err="1">
                <a:solidFill>
                  <a:srgbClr val="FF0000"/>
                </a:solidFill>
                <a:latin typeface="Courier New" panose="02070309020205020404" pitchFamily="49" charset="0"/>
              </a:rPr>
              <a:t>src</a:t>
            </a:r>
            <a:r>
              <a:rPr lang="en-US">
                <a:solidFill>
                  <a:srgbClr val="000000"/>
                </a:solidFill>
                <a:latin typeface="Courier New" panose="02070309020205020404" pitchFamily="49" charset="0"/>
              </a:rPr>
              <a:t>=</a:t>
            </a:r>
            <a:r>
              <a:rPr lang="en-US" b="1">
                <a:solidFill>
                  <a:srgbClr val="8000FF"/>
                </a:solidFill>
                <a:latin typeface="Courier New" panose="02070309020205020404" pitchFamily="49" charset="0"/>
              </a:rPr>
              <a:t>"somefile.js"</a:t>
            </a:r>
            <a:r>
              <a:rPr lang="en-US">
                <a:solidFill>
                  <a:srgbClr val="0000FF"/>
                </a:solidFill>
                <a:latin typeface="Courier New" panose="02070309020205020404" pitchFamily="49" charset="0"/>
              </a:rPr>
              <a:t>&gt;&lt;/script&gt;</a:t>
            </a:r>
            <a:endParaRPr lang="en-US"/>
          </a:p>
          <a:p>
            <a:endParaRPr lang="en-US">
              <a:solidFill>
                <a:srgbClr val="0000FF"/>
              </a:solidFill>
              <a:latin typeface="Courier New" panose="02070309020205020404" pitchFamily="49" charset="0"/>
            </a:endParaRPr>
          </a:p>
          <a:p>
            <a:r>
              <a:rPr lang="en-US" b="1">
                <a:solidFill>
                  <a:srgbClr val="0000FF"/>
                </a:solidFill>
              </a:rPr>
              <a:t>somefile.js</a:t>
            </a:r>
          </a:p>
          <a:p>
            <a:r>
              <a:rPr lang="en-US" b="1" err="1">
                <a:solidFill>
                  <a:srgbClr val="804000"/>
                </a:solidFill>
                <a:latin typeface="Courier New" panose="02070309020205020404" pitchFamily="49" charset="0"/>
              </a:rPr>
              <a:t>document</a:t>
            </a:r>
            <a:r>
              <a:rPr lang="en-US" b="1" err="1">
                <a:solidFill>
                  <a:srgbClr val="000080"/>
                </a:solidFill>
                <a:latin typeface="Courier New" panose="02070309020205020404" pitchFamily="49" charset="0"/>
              </a:rPr>
              <a:t>.</a:t>
            </a:r>
            <a:r>
              <a:rPr lang="en-US" err="1">
                <a:solidFill>
                  <a:srgbClr val="000000"/>
                </a:solidFill>
                <a:latin typeface="Courier New" panose="02070309020205020404" pitchFamily="49" charset="0"/>
              </a:rPr>
              <a:t>getElementById</a:t>
            </a:r>
            <a:r>
              <a:rPr lang="en-US" b="1">
                <a:solidFill>
                  <a:srgbClr val="000080"/>
                </a:solidFill>
                <a:latin typeface="Courier New" panose="02070309020205020404" pitchFamily="49" charset="0"/>
              </a:rPr>
              <a:t>(</a:t>
            </a:r>
            <a:r>
              <a:rPr lang="en-US">
                <a:solidFill>
                  <a:srgbClr val="808080"/>
                </a:solidFill>
                <a:latin typeface="Courier New" panose="02070309020205020404" pitchFamily="49" charset="0"/>
              </a:rPr>
              <a:t>"</a:t>
            </a:r>
            <a:r>
              <a:rPr lang="en-US" err="1">
                <a:solidFill>
                  <a:srgbClr val="808080"/>
                </a:solidFill>
                <a:latin typeface="Courier New" panose="02070309020205020404" pitchFamily="49" charset="0"/>
              </a:rPr>
              <a:t>myLink</a:t>
            </a:r>
            <a:r>
              <a:rPr lang="en-US">
                <a:solidFill>
                  <a:srgbClr val="808080"/>
                </a:solidFill>
                <a:latin typeface="Courier New" panose="02070309020205020404" pitchFamily="49" charset="0"/>
              </a:rPr>
              <a:t>"</a:t>
            </a:r>
            <a:r>
              <a:rPr lang="en-US" b="1">
                <a:solidFill>
                  <a:srgbClr val="000080"/>
                </a:solidFill>
                <a:latin typeface="Courier New" panose="02070309020205020404" pitchFamily="49" charset="0"/>
              </a:rPr>
              <a:t>).</a:t>
            </a:r>
            <a:r>
              <a:rPr lang="en-US" err="1">
                <a:solidFill>
                  <a:srgbClr val="000000"/>
                </a:solidFill>
                <a:latin typeface="Courier New" panose="02070309020205020404" pitchFamily="49" charset="0"/>
              </a:rPr>
              <a:t>addEventListener</a:t>
            </a:r>
            <a:r>
              <a:rPr lang="en-US" b="1">
                <a:solidFill>
                  <a:srgbClr val="000080"/>
                </a:solidFill>
                <a:latin typeface="Courier New" panose="02070309020205020404" pitchFamily="49" charset="0"/>
              </a:rPr>
              <a:t>(</a:t>
            </a:r>
            <a:r>
              <a:rPr lang="en-US">
                <a:solidFill>
                  <a:srgbClr val="808080"/>
                </a:solidFill>
                <a:latin typeface="Courier New" panose="02070309020205020404" pitchFamily="49" charset="0"/>
              </a:rPr>
              <a:t>"click"</a:t>
            </a:r>
            <a:r>
              <a:rPr lang="en-US" b="1">
                <a:solidFill>
                  <a:srgbClr val="000080"/>
                </a:solidFill>
                <a:latin typeface="Courier New" panose="02070309020205020404" pitchFamily="49" charset="0"/>
              </a:rPr>
              <a:t>,</a:t>
            </a:r>
            <a:r>
              <a:rPr lang="en-US">
                <a:solidFill>
                  <a:srgbClr val="000000"/>
                </a:solidFill>
                <a:latin typeface="Courier New" panose="02070309020205020404" pitchFamily="49" charset="0"/>
              </a:rPr>
              <a:t> </a:t>
            </a:r>
            <a:r>
              <a:rPr lang="en-US" b="1">
                <a:solidFill>
                  <a:srgbClr val="000080"/>
                </a:solidFill>
                <a:latin typeface="Courier New" panose="02070309020205020404" pitchFamily="49" charset="0"/>
              </a:rPr>
              <a:t>()</a:t>
            </a:r>
            <a:r>
              <a:rPr lang="en-US">
                <a:solidFill>
                  <a:srgbClr val="000000"/>
                </a:solidFill>
                <a:latin typeface="Courier New" panose="02070309020205020404" pitchFamily="49" charset="0"/>
              </a:rPr>
              <a:t> </a:t>
            </a:r>
            <a:r>
              <a:rPr lang="en-US" b="1">
                <a:solidFill>
                  <a:srgbClr val="000080"/>
                </a:solidFill>
                <a:latin typeface="Courier New" panose="02070309020205020404" pitchFamily="49" charset="0"/>
              </a:rPr>
              <a:t>=&gt;</a:t>
            </a:r>
            <a:r>
              <a:rPr lang="en-US">
                <a:solidFill>
                  <a:srgbClr val="000000"/>
                </a:solidFill>
                <a:latin typeface="Courier New" panose="02070309020205020404" pitchFamily="49" charset="0"/>
              </a:rPr>
              <a:t> </a:t>
            </a:r>
            <a:r>
              <a:rPr lang="en-US" b="1">
                <a:solidFill>
                  <a:srgbClr val="000080"/>
                </a:solidFill>
                <a:latin typeface="Courier New" panose="02070309020205020404" pitchFamily="49" charset="0"/>
              </a:rPr>
              <a:t>{</a:t>
            </a:r>
            <a:r>
              <a:rPr lang="en-US">
                <a:solidFill>
                  <a:srgbClr val="000000"/>
                </a:solidFill>
                <a:latin typeface="Courier New" panose="02070309020205020404" pitchFamily="49" charset="0"/>
              </a:rPr>
              <a:t> </a:t>
            </a:r>
            <a:r>
              <a:rPr lang="en-US" err="1">
                <a:solidFill>
                  <a:srgbClr val="000000"/>
                </a:solidFill>
                <a:latin typeface="Courier New" panose="02070309020205020404" pitchFamily="49" charset="0"/>
              </a:rPr>
              <a:t>doSomething</a:t>
            </a:r>
            <a:r>
              <a:rPr lang="en-US" b="1">
                <a:solidFill>
                  <a:srgbClr val="000080"/>
                </a:solidFill>
                <a:latin typeface="Courier New" panose="02070309020205020404" pitchFamily="49" charset="0"/>
              </a:rPr>
              <a:t>();</a:t>
            </a:r>
            <a:r>
              <a:rPr lang="en-US">
                <a:solidFill>
                  <a:srgbClr val="000000"/>
                </a:solidFill>
                <a:latin typeface="Courier New" panose="02070309020205020404" pitchFamily="49" charset="0"/>
              </a:rPr>
              <a:t> </a:t>
            </a:r>
            <a:r>
              <a:rPr lang="en-US" b="1">
                <a:solidFill>
                  <a:srgbClr val="000080"/>
                </a:solidFill>
                <a:latin typeface="Courier New" panose="02070309020205020404" pitchFamily="49" charset="0"/>
              </a:rPr>
              <a:t>});</a:t>
            </a:r>
            <a:endParaRPr lang="en-US"/>
          </a:p>
          <a:p>
            <a:endParaRPr lang="en-US"/>
          </a:p>
          <a:p>
            <a:endParaRPr lang="en-US"/>
          </a:p>
        </p:txBody>
      </p:sp>
    </p:spTree>
    <p:extLst>
      <p:ext uri="{BB962C8B-B14F-4D97-AF65-F5344CB8AC3E}">
        <p14:creationId xmlns:p14="http://schemas.microsoft.com/office/powerpoint/2010/main" val="3581193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2B3A-47C7-4490-9FCB-9A85119C49C8}"/>
              </a:ext>
            </a:extLst>
          </p:cNvPr>
          <p:cNvSpPr>
            <a:spLocks noGrp="1"/>
          </p:cNvSpPr>
          <p:nvPr>
            <p:ph type="title"/>
          </p:nvPr>
        </p:nvSpPr>
        <p:spPr>
          <a:xfrm>
            <a:off x="677334" y="300104"/>
            <a:ext cx="8596668" cy="753004"/>
          </a:xfrm>
        </p:spPr>
        <p:txBody>
          <a:bodyPr/>
          <a:lstStyle/>
          <a:p>
            <a:r>
              <a:rPr lang="en-US"/>
              <a:t>Misconfigured CSP</a:t>
            </a:r>
          </a:p>
        </p:txBody>
      </p:sp>
      <p:sp>
        <p:nvSpPr>
          <p:cNvPr id="3" name="Content Placeholder 2">
            <a:extLst>
              <a:ext uri="{FF2B5EF4-FFF2-40B4-BE49-F238E27FC236}">
                <a16:creationId xmlns:a16="http://schemas.microsoft.com/office/drawing/2014/main" id="{9B2B2A2E-5F44-4610-B41A-7231CB40DC79}"/>
              </a:ext>
            </a:extLst>
          </p:cNvPr>
          <p:cNvSpPr>
            <a:spLocks noGrp="1"/>
          </p:cNvSpPr>
          <p:nvPr>
            <p:ph idx="1"/>
          </p:nvPr>
        </p:nvSpPr>
        <p:spPr>
          <a:xfrm>
            <a:off x="677334" y="1594958"/>
            <a:ext cx="8596668" cy="3654163"/>
          </a:xfrm>
        </p:spPr>
        <p:txBody>
          <a:bodyPr>
            <a:noAutofit/>
          </a:bodyPr>
          <a:lstStyle/>
          <a:p>
            <a:pPr marL="0" indent="0">
              <a:buNone/>
            </a:pPr>
            <a:r>
              <a:rPr lang="en-US" sz="2000" i="1" u="sng" dirty="0">
                <a:solidFill>
                  <a:schemeClr val="bg1">
                    <a:lumMod val="50000"/>
                  </a:schemeClr>
                </a:solidFill>
              </a:rPr>
              <a:t>A more secure CSP policy to address unsafe-inline:</a:t>
            </a:r>
            <a:endParaRPr lang="en-US" sz="2000" b="1" i="1" u="sng" dirty="0">
              <a:latin typeface="Consolas" panose="020B0609020204030204" pitchFamily="49" charset="0"/>
            </a:endParaRPr>
          </a:p>
          <a:p>
            <a:pPr marL="0" indent="0">
              <a:buNone/>
            </a:pPr>
            <a:r>
              <a:rPr lang="en-US" sz="2000" b="1" dirty="0">
                <a:solidFill>
                  <a:srgbClr val="000000"/>
                </a:solidFill>
                <a:latin typeface="Courier New" panose="02070309020205020404" pitchFamily="49" charset="0"/>
              </a:rPr>
              <a:t>Content-Security-Policy:</a:t>
            </a:r>
            <a:r>
              <a:rPr lang="en-US" sz="2000" dirty="0">
                <a:solidFill>
                  <a:srgbClr val="000000"/>
                </a:solidFill>
                <a:latin typeface="Courier New" panose="02070309020205020404" pitchFamily="49" charset="0"/>
              </a:rPr>
              <a:t> </a:t>
            </a:r>
            <a:r>
              <a:rPr lang="en-US" sz="2000" b="1" dirty="0">
                <a:solidFill>
                  <a:srgbClr val="0080FF"/>
                </a:solidFill>
                <a:latin typeface="Courier New" panose="02070309020205020404" pitchFamily="49" charset="0"/>
              </a:rPr>
              <a:t>script-</a:t>
            </a:r>
            <a:r>
              <a:rPr lang="en-US" sz="2000" b="1" dirty="0" err="1">
                <a:solidFill>
                  <a:srgbClr val="0080FF"/>
                </a:solidFill>
                <a:latin typeface="Courier New" panose="02070309020205020404" pitchFamily="49" charset="0"/>
              </a:rPr>
              <a:t>src</a:t>
            </a:r>
            <a:r>
              <a:rPr lang="en-US" sz="2000" dirty="0">
                <a:solidFill>
                  <a:srgbClr val="000000"/>
                </a:solidFill>
                <a:latin typeface="Courier New" panose="02070309020205020404" pitchFamily="49" charset="0"/>
              </a:rPr>
              <a:t> 'nonce-</a:t>
            </a:r>
            <a:r>
              <a:rPr lang="en-US" sz="2000" dirty="0">
                <a:solidFill>
                  <a:srgbClr val="000000"/>
                </a:solidFill>
                <a:highlight>
                  <a:srgbClr val="FFFF00"/>
                </a:highlight>
                <a:latin typeface="Courier New" panose="02070309020205020404" pitchFamily="49" charset="0"/>
              </a:rPr>
              <a:t>Ab1D25902'</a:t>
            </a:r>
            <a:br>
              <a:rPr lang="en-US" sz="2000" dirty="0">
                <a:solidFill>
                  <a:srgbClr val="000000"/>
                </a:solidFill>
              </a:rPr>
            </a:br>
            <a:br>
              <a:rPr lang="en-US" sz="2000" b="1" dirty="0">
                <a:latin typeface="Consolas" panose="020B0609020204030204" pitchFamily="49" charset="0"/>
              </a:rPr>
            </a:br>
            <a:r>
              <a:rPr lang="en-US" sz="2000" b="1" i="1" u="sng" dirty="0">
                <a:solidFill>
                  <a:schemeClr val="bg1">
                    <a:lumMod val="50000"/>
                  </a:schemeClr>
                </a:solidFill>
                <a:latin typeface="Consolas" panose="020B0609020204030204" pitchFamily="49" charset="0"/>
              </a:rPr>
              <a:t>Refactor to use a nonce in the script block</a:t>
            </a:r>
            <a:r>
              <a:rPr lang="en-US" sz="2000" i="1" u="sng" dirty="0">
                <a:solidFill>
                  <a:schemeClr val="bg1">
                    <a:lumMod val="50000"/>
                  </a:schemeClr>
                </a:solidFill>
              </a:rPr>
              <a:t>:</a:t>
            </a:r>
            <a:endParaRPr lang="en-US" sz="2000" b="1" i="1" u="sng" dirty="0">
              <a:latin typeface="Consolas" panose="020B0609020204030204" pitchFamily="49" charset="0"/>
            </a:endParaRPr>
          </a:p>
          <a:p>
            <a:pPr marL="0" indent="0">
              <a:buNone/>
            </a:pPr>
            <a:endParaRPr lang="en-US" sz="2000" dirty="0"/>
          </a:p>
          <a:p>
            <a:pPr marL="0" indent="0">
              <a:buNone/>
            </a:pPr>
            <a:br>
              <a:rPr lang="en-US" sz="2000" dirty="0"/>
            </a:br>
            <a:endParaRPr lang="en-US" sz="2000" dirty="0"/>
          </a:p>
          <a:p>
            <a:pPr lvl="2"/>
            <a:endParaRPr lang="en-US" sz="2000" dirty="0">
              <a:solidFill>
                <a:schemeClr val="tx1"/>
              </a:solidFill>
              <a:latin typeface="Lucida Console" panose="020B0609040504020204" pitchFamily="49" charset="0"/>
            </a:endParaRPr>
          </a:p>
          <a:p>
            <a:pPr marL="457200" lvl="1" indent="0">
              <a:buNone/>
            </a:pPr>
            <a:br>
              <a:rPr lang="en-US" sz="2000" dirty="0"/>
            </a:br>
            <a:br>
              <a:rPr lang="en-US" sz="2000" dirty="0"/>
            </a:br>
            <a:br>
              <a:rPr lang="en-US" sz="2000" dirty="0"/>
            </a:br>
            <a:endParaRPr lang="en-US" sz="2000" dirty="0"/>
          </a:p>
        </p:txBody>
      </p:sp>
      <p:sp>
        <p:nvSpPr>
          <p:cNvPr id="9" name="Title 1">
            <a:extLst>
              <a:ext uri="{FF2B5EF4-FFF2-40B4-BE49-F238E27FC236}">
                <a16:creationId xmlns:a16="http://schemas.microsoft.com/office/drawing/2014/main" id="{4A617648-A227-4692-AFE9-2CAD4A8142C2}"/>
              </a:ext>
            </a:extLst>
          </p:cNvPr>
          <p:cNvSpPr txBox="1">
            <a:spLocks/>
          </p:cNvSpPr>
          <p:nvPr/>
        </p:nvSpPr>
        <p:spPr>
          <a:xfrm>
            <a:off x="677334" y="915920"/>
            <a:ext cx="8596668" cy="75300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a:solidFill>
                  <a:schemeClr val="accent2"/>
                </a:solidFill>
              </a:rPr>
              <a:t>Solution 2: unsafe-inline Expressions</a:t>
            </a:r>
          </a:p>
        </p:txBody>
      </p:sp>
      <p:sp>
        <p:nvSpPr>
          <p:cNvPr id="4" name="TextBox 3">
            <a:extLst>
              <a:ext uri="{FF2B5EF4-FFF2-40B4-BE49-F238E27FC236}">
                <a16:creationId xmlns:a16="http://schemas.microsoft.com/office/drawing/2014/main" id="{125F3149-EEB7-4074-B8CF-AB6565AB5A55}"/>
              </a:ext>
            </a:extLst>
          </p:cNvPr>
          <p:cNvSpPr txBox="1"/>
          <p:nvPr/>
        </p:nvSpPr>
        <p:spPr>
          <a:xfrm>
            <a:off x="677334" y="3052707"/>
            <a:ext cx="8452598" cy="2031325"/>
          </a:xfrm>
          <a:prstGeom prst="rect">
            <a:avLst/>
          </a:prstGeom>
          <a:noFill/>
        </p:spPr>
        <p:txBody>
          <a:bodyPr wrap="square" rtlCol="0">
            <a:spAutoFit/>
          </a:bodyPr>
          <a:lstStyle/>
          <a:p>
            <a:r>
              <a:rPr lang="en-US" b="1" dirty="0">
                <a:solidFill>
                  <a:srgbClr val="0000FF"/>
                </a:solidFill>
              </a:rPr>
              <a:t>index.html</a:t>
            </a:r>
          </a:p>
          <a:p>
            <a:r>
              <a:rPr lang="en-US" dirty="0">
                <a:solidFill>
                  <a:srgbClr val="0000FF"/>
                </a:solidFill>
                <a:latin typeface="Courier New" panose="02070309020205020404" pitchFamily="49" charset="0"/>
              </a:rPr>
              <a:t>&lt;button id="</a:t>
            </a:r>
            <a:r>
              <a:rPr lang="en-US" dirty="0" err="1">
                <a:solidFill>
                  <a:srgbClr val="0000FF"/>
                </a:solidFill>
                <a:latin typeface="Courier New" panose="02070309020205020404" pitchFamily="49" charset="0"/>
              </a:rPr>
              <a:t>myLink</a:t>
            </a:r>
            <a:r>
              <a:rPr lang="en-US" dirty="0">
                <a:solidFill>
                  <a:srgbClr val="0000FF"/>
                </a:solidFill>
                <a:latin typeface="Courier New" panose="02070309020205020404" pitchFamily="49" charset="0"/>
              </a:rPr>
              <a:t>"&gt;&lt;/button&gt;</a:t>
            </a:r>
            <a:br>
              <a:rPr lang="en-US" dirty="0">
                <a:solidFill>
                  <a:srgbClr val="0000FF"/>
                </a:solidFill>
                <a:latin typeface="Courier New" panose="02070309020205020404" pitchFamily="49" charset="0"/>
              </a:rPr>
            </a:br>
            <a:endParaRPr lang="en-US" dirty="0">
              <a:solidFill>
                <a:srgbClr val="0000FF"/>
              </a:solidFill>
              <a:latin typeface="Courier New" panose="02070309020205020404" pitchFamily="49" charset="0"/>
            </a:endParaRPr>
          </a:p>
          <a:p>
            <a:r>
              <a:rPr lang="en-US" dirty="0">
                <a:solidFill>
                  <a:srgbClr val="0000FF"/>
                </a:solidFill>
                <a:latin typeface="Courier New" panose="02070309020205020404" pitchFamily="49" charset="0"/>
              </a:rPr>
              <a:t>&lt;script nonce="</a:t>
            </a:r>
            <a:r>
              <a:rPr lang="en-US" dirty="0">
                <a:solidFill>
                  <a:srgbClr val="000000"/>
                </a:solidFill>
                <a:highlight>
                  <a:srgbClr val="FFFF00"/>
                </a:highlight>
                <a:latin typeface="Courier New" panose="02070309020205020404" pitchFamily="49" charset="0"/>
              </a:rPr>
              <a:t>Ab1D25902</a:t>
            </a:r>
            <a:r>
              <a:rPr lang="en-US" dirty="0">
                <a:solidFill>
                  <a:srgbClr val="0000FF"/>
                </a:solidFill>
                <a:latin typeface="Courier New" panose="02070309020205020404" pitchFamily="49" charset="0"/>
              </a:rPr>
              <a:t>"&gt;</a:t>
            </a:r>
          </a:p>
          <a:p>
            <a:r>
              <a:rPr lang="en-US" b="1" dirty="0" err="1">
                <a:solidFill>
                  <a:srgbClr val="804000"/>
                </a:solidFill>
                <a:latin typeface="Courier New" panose="02070309020205020404" pitchFamily="49" charset="0"/>
              </a:rPr>
              <a:t>document</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getElementById</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a:t>
            </a:r>
            <a:r>
              <a:rPr lang="en-US" dirty="0" err="1">
                <a:solidFill>
                  <a:srgbClr val="808080"/>
                </a:solidFill>
                <a:latin typeface="Courier New" panose="02070309020205020404" pitchFamily="49" charset="0"/>
              </a:rPr>
              <a:t>myLink</a:t>
            </a:r>
            <a:r>
              <a:rPr lang="en-US" dirty="0">
                <a:solidFill>
                  <a:srgbClr val="808080"/>
                </a:solidFill>
                <a:latin typeface="Courier New" panose="02070309020205020404" pitchFamily="49" charset="0"/>
              </a:rPr>
              <a:t>"</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addEventListener</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"click"</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=&gt;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doSomething</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endParaRPr lang="en-US" dirty="0"/>
          </a:p>
          <a:p>
            <a:r>
              <a:rPr lang="en-US" dirty="0">
                <a:solidFill>
                  <a:srgbClr val="0000FF"/>
                </a:solidFill>
                <a:latin typeface="Courier New" panose="02070309020205020404" pitchFamily="49" charset="0"/>
              </a:rPr>
              <a:t>&lt;/script&gt;</a:t>
            </a:r>
            <a:endParaRPr lang="en-US" dirty="0"/>
          </a:p>
        </p:txBody>
      </p:sp>
    </p:spTree>
    <p:extLst>
      <p:ext uri="{BB962C8B-B14F-4D97-AF65-F5344CB8AC3E}">
        <p14:creationId xmlns:p14="http://schemas.microsoft.com/office/powerpoint/2010/main" val="20158172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2B3A-47C7-4490-9FCB-9A85119C49C8}"/>
              </a:ext>
            </a:extLst>
          </p:cNvPr>
          <p:cNvSpPr>
            <a:spLocks noGrp="1"/>
          </p:cNvSpPr>
          <p:nvPr>
            <p:ph type="title"/>
          </p:nvPr>
        </p:nvSpPr>
        <p:spPr>
          <a:xfrm>
            <a:off x="677334" y="300104"/>
            <a:ext cx="8596668" cy="753004"/>
          </a:xfrm>
        </p:spPr>
        <p:txBody>
          <a:bodyPr/>
          <a:lstStyle/>
          <a:p>
            <a:r>
              <a:rPr lang="en-US"/>
              <a:t>Misconfigured CSP</a:t>
            </a:r>
          </a:p>
        </p:txBody>
      </p:sp>
      <p:sp>
        <p:nvSpPr>
          <p:cNvPr id="3" name="Content Placeholder 2">
            <a:extLst>
              <a:ext uri="{FF2B5EF4-FFF2-40B4-BE49-F238E27FC236}">
                <a16:creationId xmlns:a16="http://schemas.microsoft.com/office/drawing/2014/main" id="{9B2B2A2E-5F44-4610-B41A-7231CB40DC79}"/>
              </a:ext>
            </a:extLst>
          </p:cNvPr>
          <p:cNvSpPr>
            <a:spLocks noGrp="1"/>
          </p:cNvSpPr>
          <p:nvPr>
            <p:ph idx="1"/>
          </p:nvPr>
        </p:nvSpPr>
        <p:spPr>
          <a:xfrm>
            <a:off x="677334" y="1594958"/>
            <a:ext cx="8596668" cy="3654163"/>
          </a:xfrm>
        </p:spPr>
        <p:txBody>
          <a:bodyPr>
            <a:noAutofit/>
          </a:bodyPr>
          <a:lstStyle/>
          <a:p>
            <a:pPr marL="0" indent="0">
              <a:buNone/>
            </a:pPr>
            <a:r>
              <a:rPr lang="en-US" sz="2000" i="1" u="sng" dirty="0">
                <a:solidFill>
                  <a:schemeClr val="bg1">
                    <a:lumMod val="50000"/>
                  </a:schemeClr>
                </a:solidFill>
              </a:rPr>
              <a:t>A more secure CSP policy to address unsafe-inline:</a:t>
            </a:r>
            <a:endParaRPr lang="en-US" sz="2000" b="1" i="1" u="sng" dirty="0">
              <a:latin typeface="Consolas" panose="020B0609020204030204" pitchFamily="49" charset="0"/>
            </a:endParaRPr>
          </a:p>
          <a:p>
            <a:pPr marL="0" indent="0">
              <a:buNone/>
            </a:pPr>
            <a:r>
              <a:rPr lang="en-US" sz="2000" b="1" dirty="0">
                <a:solidFill>
                  <a:srgbClr val="000000"/>
                </a:solidFill>
                <a:latin typeface="Courier New" panose="02070309020205020404" pitchFamily="49" charset="0"/>
              </a:rPr>
              <a:t>Content-Security-Policy:</a:t>
            </a:r>
            <a:r>
              <a:rPr lang="en-US" sz="2000" dirty="0">
                <a:solidFill>
                  <a:srgbClr val="000000"/>
                </a:solidFill>
                <a:latin typeface="Courier New" panose="02070309020205020404" pitchFamily="49" charset="0"/>
              </a:rPr>
              <a:t> </a:t>
            </a:r>
            <a:r>
              <a:rPr lang="en-US" sz="2000" b="1" dirty="0">
                <a:solidFill>
                  <a:srgbClr val="0080FF"/>
                </a:solidFill>
                <a:latin typeface="Courier New" panose="02070309020205020404" pitchFamily="49" charset="0"/>
              </a:rPr>
              <a:t>script-</a:t>
            </a:r>
            <a:r>
              <a:rPr lang="en-US" sz="2000" b="1" dirty="0" err="1">
                <a:solidFill>
                  <a:srgbClr val="0080FF"/>
                </a:solidFill>
                <a:latin typeface="Courier New" panose="02070309020205020404" pitchFamily="49" charset="0"/>
              </a:rPr>
              <a:t>src</a:t>
            </a:r>
            <a:r>
              <a:rPr lang="en-US" sz="2000" dirty="0">
                <a:solidFill>
                  <a:srgbClr val="000000"/>
                </a:solidFill>
                <a:latin typeface="Courier New" panose="02070309020205020404" pitchFamily="49" charset="0"/>
              </a:rPr>
              <a:t> 'sha256-bCA1a4…'</a:t>
            </a:r>
            <a:br>
              <a:rPr lang="en-US" sz="2000" dirty="0">
                <a:solidFill>
                  <a:srgbClr val="000000"/>
                </a:solidFill>
              </a:rPr>
            </a:br>
            <a:br>
              <a:rPr lang="en-US" sz="2000" b="1" dirty="0">
                <a:latin typeface="Consolas" panose="020B0609020204030204" pitchFamily="49" charset="0"/>
              </a:rPr>
            </a:br>
            <a:r>
              <a:rPr lang="en-US" sz="2000" b="1" i="1" u="sng" dirty="0">
                <a:solidFill>
                  <a:schemeClr val="bg1">
                    <a:lumMod val="50000"/>
                  </a:schemeClr>
                </a:solidFill>
                <a:latin typeface="Consolas" panose="020B0609020204030204" pitchFamily="49" charset="0"/>
              </a:rPr>
              <a:t>Refactor using a hash of the script block</a:t>
            </a:r>
            <a:r>
              <a:rPr lang="en-US" sz="2000" i="1" u="sng" dirty="0">
                <a:solidFill>
                  <a:schemeClr val="bg1">
                    <a:lumMod val="50000"/>
                  </a:schemeClr>
                </a:solidFill>
              </a:rPr>
              <a:t>:</a:t>
            </a:r>
            <a:endParaRPr lang="en-US" sz="2000" b="1" i="1" u="sng" dirty="0">
              <a:latin typeface="Consolas" panose="020B0609020204030204" pitchFamily="49" charset="0"/>
            </a:endParaRPr>
          </a:p>
          <a:p>
            <a:pPr marL="0" indent="0">
              <a:buNone/>
            </a:pPr>
            <a:endParaRPr lang="en-US" sz="2000" dirty="0"/>
          </a:p>
          <a:p>
            <a:pPr marL="0" indent="0">
              <a:buNone/>
            </a:pPr>
            <a:br>
              <a:rPr lang="en-US" sz="2000" dirty="0"/>
            </a:br>
            <a:endParaRPr lang="en-US" sz="2000" dirty="0"/>
          </a:p>
          <a:p>
            <a:pPr lvl="2"/>
            <a:endParaRPr lang="en-US" sz="2000" dirty="0">
              <a:solidFill>
                <a:schemeClr val="tx1"/>
              </a:solidFill>
              <a:latin typeface="Lucida Console" panose="020B0609040504020204" pitchFamily="49" charset="0"/>
            </a:endParaRPr>
          </a:p>
          <a:p>
            <a:pPr marL="457200" lvl="1" indent="0">
              <a:buNone/>
            </a:pPr>
            <a:br>
              <a:rPr lang="en-US" sz="2000" dirty="0"/>
            </a:br>
            <a:br>
              <a:rPr lang="en-US" sz="2000" dirty="0"/>
            </a:br>
            <a:br>
              <a:rPr lang="en-US" sz="2000" dirty="0"/>
            </a:br>
            <a:endParaRPr lang="en-US" sz="2000" dirty="0"/>
          </a:p>
        </p:txBody>
      </p:sp>
      <p:sp>
        <p:nvSpPr>
          <p:cNvPr id="9" name="Title 1">
            <a:extLst>
              <a:ext uri="{FF2B5EF4-FFF2-40B4-BE49-F238E27FC236}">
                <a16:creationId xmlns:a16="http://schemas.microsoft.com/office/drawing/2014/main" id="{4A617648-A227-4692-AFE9-2CAD4A8142C2}"/>
              </a:ext>
            </a:extLst>
          </p:cNvPr>
          <p:cNvSpPr txBox="1">
            <a:spLocks/>
          </p:cNvSpPr>
          <p:nvPr/>
        </p:nvSpPr>
        <p:spPr>
          <a:xfrm>
            <a:off x="677334" y="915920"/>
            <a:ext cx="8596668" cy="75300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a:solidFill>
                  <a:schemeClr val="accent2"/>
                </a:solidFill>
              </a:rPr>
              <a:t>Solution 3: unsafe-inline Expressions</a:t>
            </a:r>
          </a:p>
        </p:txBody>
      </p:sp>
      <p:sp>
        <p:nvSpPr>
          <p:cNvPr id="4" name="TextBox 3">
            <a:extLst>
              <a:ext uri="{FF2B5EF4-FFF2-40B4-BE49-F238E27FC236}">
                <a16:creationId xmlns:a16="http://schemas.microsoft.com/office/drawing/2014/main" id="{125F3149-EEB7-4074-B8CF-AB6565AB5A55}"/>
              </a:ext>
            </a:extLst>
          </p:cNvPr>
          <p:cNvSpPr txBox="1"/>
          <p:nvPr/>
        </p:nvSpPr>
        <p:spPr>
          <a:xfrm>
            <a:off x="677334" y="3052707"/>
            <a:ext cx="8452598" cy="2031325"/>
          </a:xfrm>
          <a:prstGeom prst="rect">
            <a:avLst/>
          </a:prstGeom>
          <a:noFill/>
        </p:spPr>
        <p:txBody>
          <a:bodyPr wrap="square" rtlCol="0">
            <a:spAutoFit/>
          </a:bodyPr>
          <a:lstStyle/>
          <a:p>
            <a:r>
              <a:rPr lang="en-US" b="1" dirty="0">
                <a:solidFill>
                  <a:srgbClr val="0000FF"/>
                </a:solidFill>
              </a:rPr>
              <a:t>index.html</a:t>
            </a:r>
          </a:p>
          <a:p>
            <a:r>
              <a:rPr lang="en-US" dirty="0">
                <a:solidFill>
                  <a:srgbClr val="0000FF"/>
                </a:solidFill>
                <a:latin typeface="Courier New" panose="02070309020205020404" pitchFamily="49" charset="0"/>
              </a:rPr>
              <a:t>&lt;button id="</a:t>
            </a:r>
            <a:r>
              <a:rPr lang="en-US" dirty="0" err="1">
                <a:solidFill>
                  <a:srgbClr val="0000FF"/>
                </a:solidFill>
                <a:latin typeface="Courier New" panose="02070309020205020404" pitchFamily="49" charset="0"/>
              </a:rPr>
              <a:t>myLink</a:t>
            </a:r>
            <a:r>
              <a:rPr lang="en-US" dirty="0">
                <a:solidFill>
                  <a:srgbClr val="0000FF"/>
                </a:solidFill>
                <a:latin typeface="Courier New" panose="02070309020205020404" pitchFamily="49" charset="0"/>
              </a:rPr>
              <a:t>"&gt;&lt;/button&gt;</a:t>
            </a:r>
            <a:br>
              <a:rPr lang="en-US" dirty="0">
                <a:solidFill>
                  <a:srgbClr val="0000FF"/>
                </a:solidFill>
                <a:latin typeface="Courier New" panose="02070309020205020404" pitchFamily="49" charset="0"/>
              </a:rPr>
            </a:br>
            <a:endParaRPr lang="en-US" dirty="0">
              <a:solidFill>
                <a:srgbClr val="0000FF"/>
              </a:solidFill>
              <a:latin typeface="Courier New" panose="02070309020205020404" pitchFamily="49" charset="0"/>
            </a:endParaRPr>
          </a:p>
          <a:p>
            <a:r>
              <a:rPr lang="en-US" dirty="0">
                <a:solidFill>
                  <a:srgbClr val="0000FF"/>
                </a:solidFill>
                <a:latin typeface="Courier New" panose="02070309020205020404" pitchFamily="49" charset="0"/>
              </a:rPr>
              <a:t>&lt;script&gt;</a:t>
            </a:r>
          </a:p>
          <a:p>
            <a:r>
              <a:rPr lang="en-US" b="1" dirty="0" err="1">
                <a:solidFill>
                  <a:srgbClr val="804000"/>
                </a:solidFill>
                <a:latin typeface="Courier New" panose="02070309020205020404" pitchFamily="49" charset="0"/>
              </a:rPr>
              <a:t>document</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getElementById</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a:t>
            </a:r>
            <a:r>
              <a:rPr lang="en-US" dirty="0" err="1">
                <a:solidFill>
                  <a:srgbClr val="808080"/>
                </a:solidFill>
                <a:latin typeface="Courier New" panose="02070309020205020404" pitchFamily="49" charset="0"/>
              </a:rPr>
              <a:t>myLink</a:t>
            </a:r>
            <a:r>
              <a:rPr lang="en-US" dirty="0">
                <a:solidFill>
                  <a:srgbClr val="808080"/>
                </a:solidFill>
                <a:latin typeface="Courier New" panose="02070309020205020404" pitchFamily="49" charset="0"/>
              </a:rPr>
              <a:t>"</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addEventListener</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"click"</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=&gt;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doSomething</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endParaRPr lang="en-US" dirty="0"/>
          </a:p>
          <a:p>
            <a:r>
              <a:rPr lang="en-US" dirty="0">
                <a:solidFill>
                  <a:srgbClr val="0000FF"/>
                </a:solidFill>
                <a:latin typeface="Courier New" panose="02070309020205020404" pitchFamily="49" charset="0"/>
              </a:rPr>
              <a:t>&lt;/script&gt;</a:t>
            </a:r>
            <a:endParaRPr lang="en-US" dirty="0"/>
          </a:p>
        </p:txBody>
      </p:sp>
      <p:grpSp>
        <p:nvGrpSpPr>
          <p:cNvPr id="6" name="Group 5">
            <a:extLst>
              <a:ext uri="{FF2B5EF4-FFF2-40B4-BE49-F238E27FC236}">
                <a16:creationId xmlns:a16="http://schemas.microsoft.com/office/drawing/2014/main" id="{3403CFFD-7F16-45AA-B26C-AE7B62155F5F}"/>
              </a:ext>
            </a:extLst>
          </p:cNvPr>
          <p:cNvGrpSpPr/>
          <p:nvPr/>
        </p:nvGrpSpPr>
        <p:grpSpPr>
          <a:xfrm>
            <a:off x="4332722" y="3422039"/>
            <a:ext cx="5054156" cy="607036"/>
            <a:chOff x="1870551" y="1535274"/>
            <a:chExt cx="5054156" cy="607036"/>
          </a:xfrm>
        </p:grpSpPr>
        <p:cxnSp>
          <p:nvCxnSpPr>
            <p:cNvPr id="7" name="Straight Arrow Connector 6">
              <a:extLst>
                <a:ext uri="{FF2B5EF4-FFF2-40B4-BE49-F238E27FC236}">
                  <a16:creationId xmlns:a16="http://schemas.microsoft.com/office/drawing/2014/main" id="{111DCC42-AC50-42B9-9498-94A26963942B}"/>
                </a:ext>
              </a:extLst>
            </p:cNvPr>
            <p:cNvCxnSpPr>
              <a:cxnSpLocks/>
            </p:cNvCxnSpPr>
            <p:nvPr/>
          </p:nvCxnSpPr>
          <p:spPr>
            <a:xfrm flipH="1">
              <a:off x="1870551" y="1783598"/>
              <a:ext cx="1407227" cy="358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4A26245-EFE3-4F55-A960-9DC02BF6C496}"/>
                </a:ext>
              </a:extLst>
            </p:cNvPr>
            <p:cNvSpPr txBox="1"/>
            <p:nvPr/>
          </p:nvSpPr>
          <p:spPr>
            <a:xfrm>
              <a:off x="3371732" y="1535274"/>
              <a:ext cx="3552975" cy="369332"/>
            </a:xfrm>
            <a:prstGeom prst="rect">
              <a:avLst/>
            </a:prstGeom>
            <a:noFill/>
          </p:spPr>
          <p:txBody>
            <a:bodyPr wrap="square" rtlCol="0">
              <a:spAutoFit/>
            </a:bodyPr>
            <a:lstStyle/>
            <a:p>
              <a:r>
                <a:rPr lang="en-US"/>
                <a:t>Sha256 hash of the entire block</a:t>
              </a:r>
            </a:p>
          </p:txBody>
        </p:sp>
      </p:grpSp>
    </p:spTree>
    <p:extLst>
      <p:ext uri="{BB962C8B-B14F-4D97-AF65-F5344CB8AC3E}">
        <p14:creationId xmlns:p14="http://schemas.microsoft.com/office/powerpoint/2010/main" val="10971183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2B3A-47C7-4490-9FCB-9A85119C49C8}"/>
              </a:ext>
            </a:extLst>
          </p:cNvPr>
          <p:cNvSpPr>
            <a:spLocks noGrp="1"/>
          </p:cNvSpPr>
          <p:nvPr>
            <p:ph type="title"/>
          </p:nvPr>
        </p:nvSpPr>
        <p:spPr>
          <a:xfrm>
            <a:off x="677334" y="609600"/>
            <a:ext cx="8596668" cy="753004"/>
          </a:xfrm>
        </p:spPr>
        <p:txBody>
          <a:bodyPr/>
          <a:lstStyle/>
          <a:p>
            <a:r>
              <a:rPr lang="en-US"/>
              <a:t>Attacking Your CSP: Misconfigured CSP</a:t>
            </a:r>
          </a:p>
        </p:txBody>
      </p:sp>
      <p:graphicFrame>
        <p:nvGraphicFramePr>
          <p:cNvPr id="4" name="Diagram 3">
            <a:extLst>
              <a:ext uri="{FF2B5EF4-FFF2-40B4-BE49-F238E27FC236}">
                <a16:creationId xmlns:a16="http://schemas.microsoft.com/office/drawing/2014/main" id="{673F6027-A30E-470D-8268-A26CB5B35694}"/>
              </a:ext>
            </a:extLst>
          </p:cNvPr>
          <p:cNvGraphicFramePr/>
          <p:nvPr>
            <p:extLst>
              <p:ext uri="{D42A27DB-BD31-4B8C-83A1-F6EECF244321}">
                <p14:modId xmlns:p14="http://schemas.microsoft.com/office/powerpoint/2010/main" val="1398238549"/>
              </p:ext>
            </p:extLst>
          </p:nvPr>
        </p:nvGraphicFramePr>
        <p:xfrm>
          <a:off x="386078" y="1531415"/>
          <a:ext cx="984113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72611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2B3A-47C7-4490-9FCB-9A85119C49C8}"/>
              </a:ext>
            </a:extLst>
          </p:cNvPr>
          <p:cNvSpPr>
            <a:spLocks noGrp="1"/>
          </p:cNvSpPr>
          <p:nvPr>
            <p:ph type="title"/>
          </p:nvPr>
        </p:nvSpPr>
        <p:spPr>
          <a:xfrm>
            <a:off x="677334" y="609600"/>
            <a:ext cx="8596668" cy="753004"/>
          </a:xfrm>
        </p:spPr>
        <p:txBody>
          <a:bodyPr/>
          <a:lstStyle/>
          <a:p>
            <a:r>
              <a:rPr lang="en-US"/>
              <a:t>Attacking Your CSP: Misconfigured CSP</a:t>
            </a:r>
          </a:p>
        </p:txBody>
      </p:sp>
      <p:sp>
        <p:nvSpPr>
          <p:cNvPr id="3" name="Content Placeholder 2">
            <a:extLst>
              <a:ext uri="{FF2B5EF4-FFF2-40B4-BE49-F238E27FC236}">
                <a16:creationId xmlns:a16="http://schemas.microsoft.com/office/drawing/2014/main" id="{9B2B2A2E-5F44-4610-B41A-7231CB40DC79}"/>
              </a:ext>
            </a:extLst>
          </p:cNvPr>
          <p:cNvSpPr>
            <a:spLocks noGrp="1"/>
          </p:cNvSpPr>
          <p:nvPr>
            <p:ph idx="1"/>
          </p:nvPr>
        </p:nvSpPr>
        <p:spPr>
          <a:xfrm>
            <a:off x="677334" y="1781468"/>
            <a:ext cx="10837332" cy="3880773"/>
          </a:xfrm>
        </p:spPr>
        <p:txBody>
          <a:bodyPr>
            <a:noAutofit/>
          </a:bodyPr>
          <a:lstStyle/>
          <a:p>
            <a:pPr marL="0" indent="0">
              <a:buNone/>
            </a:pPr>
            <a:r>
              <a:rPr lang="en-US" sz="2800" dirty="0">
                <a:solidFill>
                  <a:schemeClr val="bg1">
                    <a:lumMod val="50000"/>
                  </a:schemeClr>
                </a:solidFill>
              </a:rPr>
              <a:t>Given the following CSP policy deployed by the application:</a:t>
            </a:r>
            <a:endParaRPr lang="en-US" sz="2800" b="1" dirty="0">
              <a:latin typeface="Consolas" panose="020B0609020204030204" pitchFamily="49" charset="0"/>
            </a:endParaRPr>
          </a:p>
          <a:p>
            <a:pPr marL="0" indent="0">
              <a:buNone/>
            </a:pPr>
            <a:r>
              <a:rPr lang="en-US" sz="2800" b="1" dirty="0">
                <a:latin typeface="Consolas" panose="020B0609020204030204" pitchFamily="49" charset="0"/>
              </a:rPr>
              <a:t>Content-Security-Policy: script-</a:t>
            </a:r>
            <a:r>
              <a:rPr lang="en-US" sz="2800" b="1" dirty="0" err="1">
                <a:latin typeface="Consolas" panose="020B0609020204030204" pitchFamily="49" charset="0"/>
              </a:rPr>
              <a:t>src</a:t>
            </a:r>
            <a:r>
              <a:rPr lang="en-US" sz="2800" b="1" dirty="0">
                <a:latin typeface="Consolas" panose="020B0609020204030204" pitchFamily="49" charset="0"/>
              </a:rPr>
              <a:t> 'self' 'unsafe-inline'</a:t>
            </a:r>
            <a:br>
              <a:rPr lang="en-US" sz="2800" b="1" dirty="0">
                <a:latin typeface="Consolas" panose="020B0609020204030204" pitchFamily="49" charset="0"/>
              </a:rPr>
            </a:br>
            <a:endParaRPr lang="en-US" sz="2800" b="1" dirty="0">
              <a:latin typeface="Consolas" panose="020B0609020204030204" pitchFamily="49" charset="0"/>
            </a:endParaRPr>
          </a:p>
          <a:p>
            <a:pPr marL="0" indent="0">
              <a:buNone/>
            </a:pPr>
            <a:r>
              <a:rPr lang="en-US" sz="2800" dirty="0"/>
              <a:t>Which of the following is permitted by the policy?  (Choose Two)</a:t>
            </a:r>
          </a:p>
          <a:p>
            <a:pPr>
              <a:buFont typeface="Wingdings" panose="05000000000000000000" pitchFamily="2" charset="2"/>
              <a:buChar char="q"/>
            </a:pPr>
            <a:r>
              <a:rPr lang="en-US" sz="2800" dirty="0"/>
              <a:t>DOM element event handlers</a:t>
            </a:r>
            <a:endParaRPr lang="en-US" sz="2800" dirty="0">
              <a:solidFill>
                <a:schemeClr val="tx1"/>
              </a:solidFill>
              <a:latin typeface="Lucida Console" panose="020B0609040504020204" pitchFamily="49" charset="0"/>
            </a:endParaRPr>
          </a:p>
          <a:p>
            <a:pPr>
              <a:buFont typeface="Wingdings" panose="05000000000000000000" pitchFamily="2" charset="2"/>
              <a:buChar char="q"/>
            </a:pPr>
            <a:r>
              <a:rPr lang="en-US" sz="2800" dirty="0"/>
              <a:t>Script blocks</a:t>
            </a:r>
          </a:p>
          <a:p>
            <a:pPr>
              <a:buFont typeface="Wingdings" panose="05000000000000000000" pitchFamily="2" charset="2"/>
              <a:buChar char="q"/>
            </a:pPr>
            <a:r>
              <a:rPr lang="en-US" sz="2800" dirty="0"/>
              <a:t>Scripts from any origin</a:t>
            </a:r>
          </a:p>
          <a:p>
            <a:pPr>
              <a:buFont typeface="Wingdings" panose="05000000000000000000" pitchFamily="2" charset="2"/>
              <a:buChar char="q"/>
            </a:pPr>
            <a:r>
              <a:rPr lang="en-US" sz="2800" dirty="0"/>
              <a:t>Scripts from any domain</a:t>
            </a:r>
            <a:br>
              <a:rPr lang="en-US" sz="2800" dirty="0"/>
            </a:br>
            <a:endParaRPr lang="en-US" sz="2800" dirty="0"/>
          </a:p>
        </p:txBody>
      </p:sp>
      <p:sp>
        <p:nvSpPr>
          <p:cNvPr id="9" name="Title 1">
            <a:extLst>
              <a:ext uri="{FF2B5EF4-FFF2-40B4-BE49-F238E27FC236}">
                <a16:creationId xmlns:a16="http://schemas.microsoft.com/office/drawing/2014/main" id="{4A617648-A227-4692-AFE9-2CAD4A8142C2}"/>
              </a:ext>
            </a:extLst>
          </p:cNvPr>
          <p:cNvSpPr txBox="1">
            <a:spLocks/>
          </p:cNvSpPr>
          <p:nvPr/>
        </p:nvSpPr>
        <p:spPr>
          <a:xfrm>
            <a:off x="677334" y="1225416"/>
            <a:ext cx="8596668" cy="75300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a:solidFill>
                  <a:schemeClr val="accent2"/>
                </a:solidFill>
              </a:rPr>
              <a:t>Wildcard Expressions</a:t>
            </a:r>
          </a:p>
        </p:txBody>
      </p:sp>
    </p:spTree>
    <p:extLst>
      <p:ext uri="{BB962C8B-B14F-4D97-AF65-F5344CB8AC3E}">
        <p14:creationId xmlns:p14="http://schemas.microsoft.com/office/powerpoint/2010/main" val="5639825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2B3A-47C7-4490-9FCB-9A85119C49C8}"/>
              </a:ext>
            </a:extLst>
          </p:cNvPr>
          <p:cNvSpPr>
            <a:spLocks noGrp="1"/>
          </p:cNvSpPr>
          <p:nvPr>
            <p:ph type="title"/>
          </p:nvPr>
        </p:nvSpPr>
        <p:spPr>
          <a:xfrm>
            <a:off x="677334" y="609600"/>
            <a:ext cx="8596668" cy="753004"/>
          </a:xfrm>
        </p:spPr>
        <p:txBody>
          <a:bodyPr/>
          <a:lstStyle/>
          <a:p>
            <a:r>
              <a:rPr lang="en-US"/>
              <a:t>Attacking Your CSP: Misconfigured CSP</a:t>
            </a:r>
          </a:p>
        </p:txBody>
      </p:sp>
      <p:sp>
        <p:nvSpPr>
          <p:cNvPr id="3" name="Content Placeholder 2">
            <a:extLst>
              <a:ext uri="{FF2B5EF4-FFF2-40B4-BE49-F238E27FC236}">
                <a16:creationId xmlns:a16="http://schemas.microsoft.com/office/drawing/2014/main" id="{9B2B2A2E-5F44-4610-B41A-7231CB40DC79}"/>
              </a:ext>
            </a:extLst>
          </p:cNvPr>
          <p:cNvSpPr>
            <a:spLocks noGrp="1"/>
          </p:cNvSpPr>
          <p:nvPr>
            <p:ph idx="1"/>
          </p:nvPr>
        </p:nvSpPr>
        <p:spPr>
          <a:xfrm>
            <a:off x="677334" y="1781468"/>
            <a:ext cx="10837332" cy="3880773"/>
          </a:xfrm>
        </p:spPr>
        <p:txBody>
          <a:bodyPr>
            <a:noAutofit/>
          </a:bodyPr>
          <a:lstStyle/>
          <a:p>
            <a:pPr marL="0" indent="0">
              <a:buNone/>
            </a:pPr>
            <a:r>
              <a:rPr lang="en-US" sz="2800" dirty="0">
                <a:solidFill>
                  <a:schemeClr val="bg1">
                    <a:lumMod val="50000"/>
                  </a:schemeClr>
                </a:solidFill>
              </a:rPr>
              <a:t>Given the following CSP policy deployed by the application:</a:t>
            </a:r>
            <a:endParaRPr lang="en-US" sz="2800" b="1" dirty="0">
              <a:latin typeface="Consolas" panose="020B0609020204030204" pitchFamily="49" charset="0"/>
            </a:endParaRPr>
          </a:p>
          <a:p>
            <a:pPr marL="0" indent="0">
              <a:buNone/>
            </a:pPr>
            <a:r>
              <a:rPr lang="en-US" sz="2800" b="1" dirty="0">
                <a:latin typeface="Consolas" panose="020B0609020204030204" pitchFamily="49" charset="0"/>
              </a:rPr>
              <a:t>Content-Security-Policy: script-</a:t>
            </a:r>
            <a:r>
              <a:rPr lang="en-US" sz="2800" b="1" dirty="0" err="1">
                <a:latin typeface="Consolas" panose="020B0609020204030204" pitchFamily="49" charset="0"/>
              </a:rPr>
              <a:t>src</a:t>
            </a:r>
            <a:r>
              <a:rPr lang="en-US" sz="2800" b="1" dirty="0">
                <a:latin typeface="Consolas" panose="020B0609020204030204" pitchFamily="49" charset="0"/>
              </a:rPr>
              <a:t> 'self' 'unsafe-inline'</a:t>
            </a:r>
            <a:br>
              <a:rPr lang="en-US" sz="2800" b="1" dirty="0">
                <a:latin typeface="Consolas" panose="020B0609020204030204" pitchFamily="49" charset="0"/>
              </a:rPr>
            </a:br>
            <a:endParaRPr lang="en-US" sz="2800" b="1" dirty="0">
              <a:latin typeface="Consolas" panose="020B0609020204030204" pitchFamily="49" charset="0"/>
            </a:endParaRPr>
          </a:p>
          <a:p>
            <a:pPr marL="0" indent="0">
              <a:buNone/>
            </a:pPr>
            <a:r>
              <a:rPr lang="en-US" sz="2800" dirty="0"/>
              <a:t>Which of the following is permitted by the policy?  (Choose Two)</a:t>
            </a:r>
          </a:p>
          <a:p>
            <a:pPr>
              <a:buFont typeface="Wingdings" panose="05000000000000000000" pitchFamily="2" charset="2"/>
              <a:buChar char="q"/>
            </a:pPr>
            <a:r>
              <a:rPr lang="en-US" sz="2800" dirty="0"/>
              <a:t>DOM element event handlers</a:t>
            </a:r>
            <a:endParaRPr lang="en-US" sz="2800" dirty="0">
              <a:solidFill>
                <a:schemeClr val="tx1"/>
              </a:solidFill>
              <a:latin typeface="Lucida Console" panose="020B0609040504020204" pitchFamily="49" charset="0"/>
            </a:endParaRPr>
          </a:p>
          <a:p>
            <a:pPr>
              <a:buFont typeface="Wingdings" panose="05000000000000000000" pitchFamily="2" charset="2"/>
              <a:buChar char="q"/>
            </a:pPr>
            <a:r>
              <a:rPr lang="en-US" sz="2800" dirty="0"/>
              <a:t>Script blocks</a:t>
            </a:r>
          </a:p>
          <a:p>
            <a:pPr>
              <a:buFont typeface="Wingdings" panose="05000000000000000000" pitchFamily="2" charset="2"/>
              <a:buChar char="q"/>
            </a:pPr>
            <a:r>
              <a:rPr lang="en-US" sz="2800" dirty="0"/>
              <a:t>Scripts from any origin</a:t>
            </a:r>
          </a:p>
          <a:p>
            <a:pPr>
              <a:buFont typeface="Wingdings" panose="05000000000000000000" pitchFamily="2" charset="2"/>
              <a:buChar char="q"/>
            </a:pPr>
            <a:r>
              <a:rPr lang="en-US" sz="2800" dirty="0"/>
              <a:t>Scripts from any domain</a:t>
            </a:r>
            <a:br>
              <a:rPr lang="en-US" sz="2800" dirty="0"/>
            </a:br>
            <a:endParaRPr lang="en-US" sz="2800" dirty="0"/>
          </a:p>
        </p:txBody>
      </p:sp>
      <p:sp>
        <p:nvSpPr>
          <p:cNvPr id="9" name="Title 1">
            <a:extLst>
              <a:ext uri="{FF2B5EF4-FFF2-40B4-BE49-F238E27FC236}">
                <a16:creationId xmlns:a16="http://schemas.microsoft.com/office/drawing/2014/main" id="{4A617648-A227-4692-AFE9-2CAD4A8142C2}"/>
              </a:ext>
            </a:extLst>
          </p:cNvPr>
          <p:cNvSpPr txBox="1">
            <a:spLocks/>
          </p:cNvSpPr>
          <p:nvPr/>
        </p:nvSpPr>
        <p:spPr>
          <a:xfrm>
            <a:off x="677334" y="1225416"/>
            <a:ext cx="8596668" cy="75300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a:solidFill>
                  <a:schemeClr val="accent2"/>
                </a:solidFill>
              </a:rPr>
              <a:t>Wildcard Expressions</a:t>
            </a:r>
          </a:p>
        </p:txBody>
      </p:sp>
      <p:pic>
        <p:nvPicPr>
          <p:cNvPr id="5" name="Graphic 4" descr="Checkmark with solid fill">
            <a:extLst>
              <a:ext uri="{FF2B5EF4-FFF2-40B4-BE49-F238E27FC236}">
                <a16:creationId xmlns:a16="http://schemas.microsoft.com/office/drawing/2014/main" id="{D3EB1BF5-0E24-4645-B1A1-113B94286B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136" y="4417251"/>
            <a:ext cx="260635" cy="260635"/>
          </a:xfrm>
          <a:prstGeom prst="rect">
            <a:avLst/>
          </a:prstGeom>
        </p:spPr>
      </p:pic>
      <p:pic>
        <p:nvPicPr>
          <p:cNvPr id="6" name="Graphic 5" descr="Checkmark with solid fill">
            <a:extLst>
              <a:ext uri="{FF2B5EF4-FFF2-40B4-BE49-F238E27FC236}">
                <a16:creationId xmlns:a16="http://schemas.microsoft.com/office/drawing/2014/main" id="{BEEAC79D-90C8-4525-8DC9-28B40C7390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7788" y="4977611"/>
            <a:ext cx="260635" cy="260635"/>
          </a:xfrm>
          <a:prstGeom prst="rect">
            <a:avLst/>
          </a:prstGeom>
        </p:spPr>
      </p:pic>
    </p:spTree>
    <p:extLst>
      <p:ext uri="{BB962C8B-B14F-4D97-AF65-F5344CB8AC3E}">
        <p14:creationId xmlns:p14="http://schemas.microsoft.com/office/powerpoint/2010/main" val="11583512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0950E3-B429-4D90-AB64-459D6E1C8EC7}"/>
              </a:ext>
            </a:extLst>
          </p:cNvPr>
          <p:cNvSpPr>
            <a:spLocks noGrp="1"/>
          </p:cNvSpPr>
          <p:nvPr>
            <p:ph type="title"/>
          </p:nvPr>
        </p:nvSpPr>
        <p:spPr/>
        <p:txBody>
          <a:bodyPr/>
          <a:lstStyle/>
          <a:p>
            <a:r>
              <a:rPr lang="en-US"/>
              <a:t>Trusted Types</a:t>
            </a:r>
          </a:p>
        </p:txBody>
      </p:sp>
      <p:sp>
        <p:nvSpPr>
          <p:cNvPr id="5" name="Text Placeholder 4">
            <a:extLst>
              <a:ext uri="{FF2B5EF4-FFF2-40B4-BE49-F238E27FC236}">
                <a16:creationId xmlns:a16="http://schemas.microsoft.com/office/drawing/2014/main" id="{F7D14CDE-8E2B-4CEE-A801-50565C48499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977075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BA9EC-6B2F-49BB-AEF0-F214B16ECCA3}"/>
              </a:ext>
            </a:extLst>
          </p:cNvPr>
          <p:cNvSpPr>
            <a:spLocks noGrp="1"/>
          </p:cNvSpPr>
          <p:nvPr>
            <p:ph type="title"/>
          </p:nvPr>
        </p:nvSpPr>
        <p:spPr/>
        <p:txBody>
          <a:bodyPr/>
          <a:lstStyle/>
          <a:p>
            <a:endParaRPr lang="en-US"/>
          </a:p>
        </p:txBody>
      </p:sp>
      <p:pic>
        <p:nvPicPr>
          <p:cNvPr id="6" name="Content Placeholder 5" descr="Graphical user interface, application&#10;&#10;Description automatically generated">
            <a:extLst>
              <a:ext uri="{FF2B5EF4-FFF2-40B4-BE49-F238E27FC236}">
                <a16:creationId xmlns:a16="http://schemas.microsoft.com/office/drawing/2014/main" id="{D42EF5BF-45DB-439B-93FA-F44AC7A2C219}"/>
              </a:ext>
            </a:extLst>
          </p:cNvPr>
          <p:cNvPicPr>
            <a:picLocks noGrp="1" noChangeAspect="1"/>
          </p:cNvPicPr>
          <p:nvPr>
            <p:ph sz="half" idx="1"/>
          </p:nvPr>
        </p:nvPicPr>
        <p:blipFill>
          <a:blip r:embed="rId3"/>
          <a:stretch>
            <a:fillRect/>
          </a:stretch>
        </p:blipFill>
        <p:spPr>
          <a:xfrm>
            <a:off x="2029545" y="2033992"/>
            <a:ext cx="6057509" cy="2218352"/>
          </a:xfrm>
        </p:spPr>
      </p:pic>
      <p:sp>
        <p:nvSpPr>
          <p:cNvPr id="4" name="Content Placeholder 3">
            <a:extLst>
              <a:ext uri="{FF2B5EF4-FFF2-40B4-BE49-F238E27FC236}">
                <a16:creationId xmlns:a16="http://schemas.microsoft.com/office/drawing/2014/main" id="{65F48234-B403-459D-9BC7-C709F8BE32DD}"/>
              </a:ext>
            </a:extLst>
          </p:cNvPr>
          <p:cNvSpPr>
            <a:spLocks noGrp="1"/>
          </p:cNvSpPr>
          <p:nvPr>
            <p:ph sz="half" idx="2"/>
          </p:nvPr>
        </p:nvSpPr>
        <p:spPr>
          <a:xfrm>
            <a:off x="677334" y="4355937"/>
            <a:ext cx="8596670" cy="1685426"/>
          </a:xfrm>
        </p:spPr>
        <p:txBody>
          <a:bodyPr/>
          <a:lstStyle/>
          <a:p>
            <a:endParaRPr lang="en-US"/>
          </a:p>
        </p:txBody>
      </p:sp>
    </p:spTree>
    <p:extLst>
      <p:ext uri="{BB962C8B-B14F-4D97-AF65-F5344CB8AC3E}">
        <p14:creationId xmlns:p14="http://schemas.microsoft.com/office/powerpoint/2010/main" val="3570717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031CA-A837-4126-B644-7D20786D4A69}"/>
              </a:ext>
            </a:extLst>
          </p:cNvPr>
          <p:cNvSpPr>
            <a:spLocks noGrp="1"/>
          </p:cNvSpPr>
          <p:nvPr>
            <p:ph type="title"/>
          </p:nvPr>
        </p:nvSpPr>
        <p:spPr/>
        <p:txBody>
          <a:bodyPr/>
          <a:lstStyle/>
          <a:p>
            <a:r>
              <a:rPr lang="en-US"/>
              <a:t>Sites and Domains</a:t>
            </a:r>
          </a:p>
        </p:txBody>
      </p:sp>
      <p:grpSp>
        <p:nvGrpSpPr>
          <p:cNvPr id="7" name="Group 6">
            <a:extLst>
              <a:ext uri="{FF2B5EF4-FFF2-40B4-BE49-F238E27FC236}">
                <a16:creationId xmlns:a16="http://schemas.microsoft.com/office/drawing/2014/main" id="{34E61030-4C96-440C-AB70-6F03A754B011}"/>
              </a:ext>
            </a:extLst>
          </p:cNvPr>
          <p:cNvGrpSpPr/>
          <p:nvPr/>
        </p:nvGrpSpPr>
        <p:grpSpPr>
          <a:xfrm>
            <a:off x="1249347" y="2533808"/>
            <a:ext cx="8081611" cy="1320800"/>
            <a:chOff x="0" y="0"/>
            <a:chExt cx="8081611" cy="1114408"/>
          </a:xfrm>
        </p:grpSpPr>
        <p:sp>
          <p:nvSpPr>
            <p:cNvPr id="14" name="Rectangle: Rounded Corners 13">
              <a:extLst>
                <a:ext uri="{FF2B5EF4-FFF2-40B4-BE49-F238E27FC236}">
                  <a16:creationId xmlns:a16="http://schemas.microsoft.com/office/drawing/2014/main" id="{C146F276-25E0-4C1E-ABCA-400C392B7918}"/>
                </a:ext>
              </a:extLst>
            </p:cNvPr>
            <p:cNvSpPr/>
            <p:nvPr/>
          </p:nvSpPr>
          <p:spPr>
            <a:xfrm>
              <a:off x="0" y="0"/>
              <a:ext cx="8081611" cy="1114408"/>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5" name="Rectangle: Rounded Corners 4">
              <a:extLst>
                <a:ext uri="{FF2B5EF4-FFF2-40B4-BE49-F238E27FC236}">
                  <a16:creationId xmlns:a16="http://schemas.microsoft.com/office/drawing/2014/main" id="{381F1E8C-8900-4447-8258-655AF3B62900}"/>
                </a:ext>
              </a:extLst>
            </p:cNvPr>
            <p:cNvSpPr txBox="1"/>
            <p:nvPr/>
          </p:nvSpPr>
          <p:spPr>
            <a:xfrm>
              <a:off x="32640" y="32640"/>
              <a:ext cx="6879077" cy="10491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000" b="1" kern="1200"/>
                <a:t>Same-site</a:t>
              </a:r>
              <a:r>
                <a:rPr lang="en-US" sz="2000" kern="1200"/>
                <a:t> or </a:t>
              </a:r>
              <a:r>
                <a:rPr lang="en-US" sz="2000" b="1" kern="1200"/>
                <a:t>cross-site</a:t>
              </a:r>
              <a:r>
                <a:rPr lang="en-US" sz="2000" kern="1200"/>
                <a:t> is determined based on the registered domain, NOT based on the origin</a:t>
              </a:r>
            </a:p>
          </p:txBody>
        </p:sp>
      </p:grpSp>
      <p:grpSp>
        <p:nvGrpSpPr>
          <p:cNvPr id="8" name="Group 7">
            <a:extLst>
              <a:ext uri="{FF2B5EF4-FFF2-40B4-BE49-F238E27FC236}">
                <a16:creationId xmlns:a16="http://schemas.microsoft.com/office/drawing/2014/main" id="{FAB7490A-E8C4-4DC6-8573-D690A5865D06}"/>
              </a:ext>
            </a:extLst>
          </p:cNvPr>
          <p:cNvGrpSpPr/>
          <p:nvPr/>
        </p:nvGrpSpPr>
        <p:grpSpPr>
          <a:xfrm>
            <a:off x="1962430" y="4141652"/>
            <a:ext cx="8081611" cy="1320799"/>
            <a:chOff x="713083" y="1300143"/>
            <a:chExt cx="8081611" cy="1114408"/>
          </a:xfrm>
        </p:grpSpPr>
        <p:sp>
          <p:nvSpPr>
            <p:cNvPr id="12" name="Rectangle: Rounded Corners 11">
              <a:extLst>
                <a:ext uri="{FF2B5EF4-FFF2-40B4-BE49-F238E27FC236}">
                  <a16:creationId xmlns:a16="http://schemas.microsoft.com/office/drawing/2014/main" id="{05A43827-4797-4B62-A687-C4AB1513D870}"/>
                </a:ext>
              </a:extLst>
            </p:cNvPr>
            <p:cNvSpPr/>
            <p:nvPr/>
          </p:nvSpPr>
          <p:spPr>
            <a:xfrm>
              <a:off x="713083" y="1300143"/>
              <a:ext cx="8081611" cy="1114408"/>
            </a:xfrm>
            <a:prstGeom prst="roundRect">
              <a:avLst>
                <a:gd name="adj" fmla="val 10000"/>
              </a:avLst>
            </a:prstGeom>
          </p:spPr>
          <p:style>
            <a:lnRef idx="2">
              <a:schemeClr val="lt1">
                <a:hueOff val="0"/>
                <a:satOff val="0"/>
                <a:lumOff val="0"/>
                <a:alphaOff val="0"/>
              </a:schemeClr>
            </a:lnRef>
            <a:fillRef idx="1">
              <a:schemeClr val="accent2">
                <a:hueOff val="-727682"/>
                <a:satOff val="-41964"/>
                <a:lumOff val="4314"/>
                <a:alphaOff val="0"/>
              </a:schemeClr>
            </a:fillRef>
            <a:effectRef idx="0">
              <a:schemeClr val="accent2">
                <a:hueOff val="-727682"/>
                <a:satOff val="-41964"/>
                <a:lumOff val="4314"/>
                <a:alphaOff val="0"/>
              </a:schemeClr>
            </a:effectRef>
            <a:fontRef idx="minor">
              <a:schemeClr val="lt1"/>
            </a:fontRef>
          </p:style>
        </p:sp>
        <p:sp>
          <p:nvSpPr>
            <p:cNvPr id="13" name="Rectangle: Rounded Corners 6">
              <a:extLst>
                <a:ext uri="{FF2B5EF4-FFF2-40B4-BE49-F238E27FC236}">
                  <a16:creationId xmlns:a16="http://schemas.microsoft.com/office/drawing/2014/main" id="{D81CD73D-CE83-446D-AB37-C5413257DCBB}"/>
                </a:ext>
              </a:extLst>
            </p:cNvPr>
            <p:cNvSpPr txBox="1"/>
            <p:nvPr/>
          </p:nvSpPr>
          <p:spPr>
            <a:xfrm>
              <a:off x="745723" y="1332783"/>
              <a:ext cx="6578882" cy="10491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000" kern="1200"/>
                <a:t>Registered domain is the domain you buy from GoDaddy, for example: example.com</a:t>
              </a:r>
            </a:p>
          </p:txBody>
        </p:sp>
      </p:grpSp>
    </p:spTree>
    <p:extLst>
      <p:ext uri="{BB962C8B-B14F-4D97-AF65-F5344CB8AC3E}">
        <p14:creationId xmlns:p14="http://schemas.microsoft.com/office/powerpoint/2010/main" val="3175327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1A990F-AE99-4B96-94E3-FDB84CB3D219}"/>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2483DD0D-5FFF-4880-84E5-166171B04FF1}"/>
              </a:ext>
            </a:extLst>
          </p:cNvPr>
          <p:cNvSpPr>
            <a:spLocks noGrp="1"/>
          </p:cNvSpPr>
          <p:nvPr>
            <p:ph sz="half" idx="1"/>
          </p:nvPr>
        </p:nvSpPr>
        <p:spPr>
          <a:xfrm>
            <a:off x="677334" y="2160589"/>
            <a:ext cx="8478241" cy="1832677"/>
          </a:xfrm>
        </p:spPr>
        <p:txBody>
          <a:bodyPr/>
          <a:lstStyle/>
          <a:p>
            <a:endParaRPr lang="en-US"/>
          </a:p>
        </p:txBody>
      </p:sp>
      <p:pic>
        <p:nvPicPr>
          <p:cNvPr id="11" name="Content Placeholder 10">
            <a:extLst>
              <a:ext uri="{FF2B5EF4-FFF2-40B4-BE49-F238E27FC236}">
                <a16:creationId xmlns:a16="http://schemas.microsoft.com/office/drawing/2014/main" id="{FB73D92F-161B-4A54-B3F8-62423B4C3674}"/>
              </a:ext>
            </a:extLst>
          </p:cNvPr>
          <p:cNvPicPr>
            <a:picLocks noGrp="1" noChangeAspect="1"/>
          </p:cNvPicPr>
          <p:nvPr>
            <p:ph sz="half" idx="2"/>
          </p:nvPr>
        </p:nvPicPr>
        <p:blipFill>
          <a:blip r:embed="rId2"/>
          <a:stretch>
            <a:fillRect/>
          </a:stretch>
        </p:blipFill>
        <p:spPr>
          <a:xfrm>
            <a:off x="677333" y="4146499"/>
            <a:ext cx="8464841" cy="2439496"/>
          </a:xfrm>
          <a:prstGeom prst="rect">
            <a:avLst/>
          </a:prstGeom>
        </p:spPr>
      </p:pic>
    </p:spTree>
    <p:extLst>
      <p:ext uri="{BB962C8B-B14F-4D97-AF65-F5344CB8AC3E}">
        <p14:creationId xmlns:p14="http://schemas.microsoft.com/office/powerpoint/2010/main" val="36017893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A5A7E-DA07-4310-B3E0-8AA858746DF2}"/>
              </a:ext>
            </a:extLst>
          </p:cNvPr>
          <p:cNvSpPr>
            <a:spLocks noGrp="1"/>
          </p:cNvSpPr>
          <p:nvPr>
            <p:ph type="ctrTitle"/>
          </p:nvPr>
        </p:nvSpPr>
        <p:spPr>
          <a:xfrm>
            <a:off x="3215729" y="1764407"/>
            <a:ext cx="5760846" cy="2310312"/>
          </a:xfrm>
        </p:spPr>
        <p:txBody>
          <a:bodyPr>
            <a:normAutofit/>
          </a:bodyPr>
          <a:lstStyle/>
          <a:p>
            <a:r>
              <a:rPr lang="en-US" sz="5200">
                <a:solidFill>
                  <a:schemeClr val="tx2"/>
                </a:solidFill>
              </a:rPr>
              <a:t>Trusted Types</a:t>
            </a:r>
          </a:p>
        </p:txBody>
      </p:sp>
      <p:sp>
        <p:nvSpPr>
          <p:cNvPr id="3" name="Subtitle 2">
            <a:extLst>
              <a:ext uri="{FF2B5EF4-FFF2-40B4-BE49-F238E27FC236}">
                <a16:creationId xmlns:a16="http://schemas.microsoft.com/office/drawing/2014/main" id="{FCCB51CB-6FEA-422C-9F67-AE5801F4DC01}"/>
              </a:ext>
            </a:extLst>
          </p:cNvPr>
          <p:cNvSpPr>
            <a:spLocks noGrp="1"/>
          </p:cNvSpPr>
          <p:nvPr>
            <p:ph type="subTitle" idx="1"/>
          </p:nvPr>
        </p:nvSpPr>
        <p:spPr>
          <a:xfrm>
            <a:off x="3215729" y="4165152"/>
            <a:ext cx="5760846" cy="682079"/>
          </a:xfrm>
        </p:spPr>
        <p:txBody>
          <a:bodyPr>
            <a:normAutofit fontScale="92500" lnSpcReduction="20000"/>
          </a:bodyPr>
          <a:lstStyle/>
          <a:p>
            <a:r>
              <a:rPr lang="en-US">
                <a:solidFill>
                  <a:schemeClr val="tx2"/>
                </a:solidFill>
              </a:rPr>
              <a:t>Dr. Sunny Wear</a:t>
            </a:r>
          </a:p>
          <a:p>
            <a:r>
              <a:rPr lang="en-US">
                <a:solidFill>
                  <a:schemeClr val="tx2"/>
                </a:solidFill>
              </a:rPr>
              <a:t>6/15/2021</a:t>
            </a:r>
          </a:p>
        </p:txBody>
      </p:sp>
      <p:sp>
        <p:nvSpPr>
          <p:cNvPr id="4" name="Slide Number Placeholder 3">
            <a:extLst>
              <a:ext uri="{FF2B5EF4-FFF2-40B4-BE49-F238E27FC236}">
                <a16:creationId xmlns:a16="http://schemas.microsoft.com/office/drawing/2014/main" id="{ED97F0F6-B7C9-4211-9BD2-D5C73D714973}"/>
              </a:ext>
            </a:extLst>
          </p:cNvPr>
          <p:cNvSpPr>
            <a:spLocks noGrp="1"/>
          </p:cNvSpPr>
          <p:nvPr>
            <p:ph type="sldNum" sz="quarter" idx="12"/>
          </p:nvPr>
        </p:nvSpPr>
        <p:spPr/>
        <p:txBody>
          <a:bodyPr/>
          <a:lstStyle/>
          <a:p>
            <a:fld id="{ABC9D8CE-5F19-42BB-8181-F384BFEC5AFB}" type="slidenum">
              <a:rPr lang="en-US" smtClean="0"/>
              <a:t>81</a:t>
            </a:fld>
            <a:endParaRPr lang="en-US"/>
          </a:p>
        </p:txBody>
      </p:sp>
    </p:spTree>
    <p:extLst>
      <p:ext uri="{BB962C8B-B14F-4D97-AF65-F5344CB8AC3E}">
        <p14:creationId xmlns:p14="http://schemas.microsoft.com/office/powerpoint/2010/main" val="33798737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Content Placeholder 2">
            <a:extLst>
              <a:ext uri="{FF2B5EF4-FFF2-40B4-BE49-F238E27FC236}">
                <a16:creationId xmlns:a16="http://schemas.microsoft.com/office/drawing/2014/main" id="{6D304452-7AAF-41C7-873C-AB27D7BE4A1C}"/>
              </a:ext>
            </a:extLst>
          </p:cNvPr>
          <p:cNvGraphicFramePr>
            <a:graphicFrameLocks noGrp="1"/>
          </p:cNvGraphicFramePr>
          <p:nvPr>
            <p:ph idx="1"/>
          </p:nvPr>
        </p:nvGraphicFramePr>
        <p:xfrm>
          <a:off x="6091238" y="955653"/>
          <a:ext cx="5115491" cy="4947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F51F44F7-60E0-4937-AAFB-DA6DBF42D668}"/>
              </a:ext>
            </a:extLst>
          </p:cNvPr>
          <p:cNvSpPr>
            <a:spLocks noGrp="1"/>
          </p:cNvSpPr>
          <p:nvPr>
            <p:ph type="sldNum" sz="quarter" idx="12"/>
          </p:nvPr>
        </p:nvSpPr>
        <p:spPr/>
        <p:txBody>
          <a:bodyPr/>
          <a:lstStyle/>
          <a:p>
            <a:fld id="{ABC9D8CE-5F19-42BB-8181-F384BFEC5AFB}" type="slidenum">
              <a:rPr lang="en-US" smtClean="0"/>
              <a:t>82</a:t>
            </a:fld>
            <a:endParaRPr lang="en-US"/>
          </a:p>
        </p:txBody>
      </p:sp>
      <p:sp>
        <p:nvSpPr>
          <p:cNvPr id="7" name="Title 6">
            <a:extLst>
              <a:ext uri="{FF2B5EF4-FFF2-40B4-BE49-F238E27FC236}">
                <a16:creationId xmlns:a16="http://schemas.microsoft.com/office/drawing/2014/main" id="{1282F39E-4B2D-4145-B10D-F440491D21E4}"/>
              </a:ext>
            </a:extLst>
          </p:cNvPr>
          <p:cNvSpPr>
            <a:spLocks noGrp="1"/>
          </p:cNvSpPr>
          <p:nvPr>
            <p:ph type="title"/>
          </p:nvPr>
        </p:nvSpPr>
        <p:spPr/>
        <p:txBody>
          <a:bodyPr/>
          <a:lstStyle/>
          <a:p>
            <a:r>
              <a:rPr lang="en-US"/>
              <a:t>What is Trusted Types?</a:t>
            </a:r>
          </a:p>
        </p:txBody>
      </p:sp>
    </p:spTree>
    <p:extLst>
      <p:ext uri="{BB962C8B-B14F-4D97-AF65-F5344CB8AC3E}">
        <p14:creationId xmlns:p14="http://schemas.microsoft.com/office/powerpoint/2010/main" val="30265742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297036-335B-4AB9-9DE7-FC762E34336A}"/>
              </a:ext>
            </a:extLst>
          </p:cNvPr>
          <p:cNvSpPr>
            <a:spLocks noGrp="1"/>
          </p:cNvSpPr>
          <p:nvPr>
            <p:ph idx="1"/>
          </p:nvPr>
        </p:nvSpPr>
        <p:spPr>
          <a:xfrm>
            <a:off x="2579896" y="1671676"/>
            <a:ext cx="7801233" cy="4861572"/>
          </a:xfrm>
        </p:spPr>
        <p:txBody>
          <a:bodyPr/>
          <a:lstStyle/>
          <a:p>
            <a:pPr marL="0" indent="0">
              <a:buNone/>
            </a:pPr>
            <a:endParaRPr lang="en-US" sz="1600" i="1" u="sng">
              <a:solidFill>
                <a:schemeClr val="bg2">
                  <a:lumMod val="50000"/>
                </a:schemeClr>
              </a:solidFill>
            </a:endParaRPr>
          </a:p>
          <a:p>
            <a:pPr marL="0" indent="0">
              <a:buNone/>
            </a:pPr>
            <a:r>
              <a:rPr lang="en-US" sz="1600" i="1" u="sng">
                <a:solidFill>
                  <a:schemeClr val="bg2">
                    <a:lumMod val="50000"/>
                  </a:schemeClr>
                </a:solidFill>
              </a:rPr>
              <a:t>A typical DOM-based XSS vulnerability, which also occurs in many script gadgets</a:t>
            </a:r>
          </a:p>
          <a:p>
            <a:pPr marL="0" indent="0">
              <a:buNone/>
            </a:pPr>
            <a:endParaRPr lang="en-US" i="1">
              <a:solidFill>
                <a:schemeClr val="bg2">
                  <a:lumMod val="50000"/>
                </a:schemeClr>
              </a:solidFill>
            </a:endParaRPr>
          </a:p>
        </p:txBody>
      </p:sp>
      <p:sp>
        <p:nvSpPr>
          <p:cNvPr id="15" name="TextBox 14">
            <a:extLst>
              <a:ext uri="{FF2B5EF4-FFF2-40B4-BE49-F238E27FC236}">
                <a16:creationId xmlns:a16="http://schemas.microsoft.com/office/drawing/2014/main" id="{F6130021-AD91-4C70-ABB3-D6A1136926D4}"/>
              </a:ext>
            </a:extLst>
          </p:cNvPr>
          <p:cNvSpPr txBox="1"/>
          <p:nvPr/>
        </p:nvSpPr>
        <p:spPr>
          <a:xfrm>
            <a:off x="1248987" y="2671048"/>
            <a:ext cx="8632271" cy="400110"/>
          </a:xfrm>
          <a:prstGeom prst="rect">
            <a:avLst/>
          </a:prstGeom>
          <a:noFill/>
        </p:spPr>
        <p:txBody>
          <a:bodyPr wrap="square" rtlCol="0">
            <a:spAutoFit/>
          </a:bodyPr>
          <a:lstStyle/>
          <a:p>
            <a:r>
              <a:rPr lang="en-US" sz="2000"/>
              <a:t>document.querySelector(</a:t>
            </a:r>
            <a:r>
              <a:rPr lang="en-US" sz="2000">
                <a:solidFill>
                  <a:srgbClr val="FF0000"/>
                </a:solidFill>
              </a:rPr>
              <a:t>"#data”</a:t>
            </a:r>
            <a:r>
              <a:rPr lang="en-US" sz="2000"/>
              <a:t>).innerHTML = </a:t>
            </a:r>
            <a:r>
              <a:rPr lang="en-US" sz="2000">
                <a:solidFill>
                  <a:srgbClr val="FF0000"/>
                </a:solidFill>
              </a:rPr>
              <a:t>"&lt;b&gt;Hello world!&lt;/b&gt;"</a:t>
            </a:r>
            <a:r>
              <a:rPr lang="en-US" sz="2000"/>
              <a:t> + data;</a:t>
            </a:r>
          </a:p>
        </p:txBody>
      </p:sp>
      <p:grpSp>
        <p:nvGrpSpPr>
          <p:cNvPr id="9" name="Group 8">
            <a:extLst>
              <a:ext uri="{FF2B5EF4-FFF2-40B4-BE49-F238E27FC236}">
                <a16:creationId xmlns:a16="http://schemas.microsoft.com/office/drawing/2014/main" id="{595CD395-0BC9-4338-8886-0B286DC0F99F}"/>
              </a:ext>
            </a:extLst>
          </p:cNvPr>
          <p:cNvGrpSpPr/>
          <p:nvPr/>
        </p:nvGrpSpPr>
        <p:grpSpPr>
          <a:xfrm>
            <a:off x="8009233" y="3028551"/>
            <a:ext cx="2121961" cy="1433442"/>
            <a:chOff x="9515303" y="2350819"/>
            <a:chExt cx="2121961" cy="1433442"/>
          </a:xfrm>
        </p:grpSpPr>
        <p:sp>
          <p:nvSpPr>
            <p:cNvPr id="6" name="Callout: Up Arrow 5">
              <a:extLst>
                <a:ext uri="{FF2B5EF4-FFF2-40B4-BE49-F238E27FC236}">
                  <a16:creationId xmlns:a16="http://schemas.microsoft.com/office/drawing/2014/main" id="{9C42C718-37D4-4AC0-AF66-EBEAECEDCA9A}"/>
                </a:ext>
              </a:extLst>
            </p:cNvPr>
            <p:cNvSpPr/>
            <p:nvPr/>
          </p:nvSpPr>
          <p:spPr>
            <a:xfrm>
              <a:off x="9515608" y="2350819"/>
              <a:ext cx="2121656" cy="1433442"/>
            </a:xfrm>
            <a:prstGeom prst="upArrowCallou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8897CC0-FF16-44BD-8801-9D78C9513E07}"/>
                </a:ext>
              </a:extLst>
            </p:cNvPr>
            <p:cNvSpPr txBox="1"/>
            <p:nvPr/>
          </p:nvSpPr>
          <p:spPr>
            <a:xfrm>
              <a:off x="9515303" y="2796194"/>
              <a:ext cx="2121656" cy="954107"/>
            </a:xfrm>
            <a:prstGeom prst="rect">
              <a:avLst/>
            </a:prstGeom>
            <a:noFill/>
          </p:spPr>
          <p:txBody>
            <a:bodyPr wrap="square" rtlCol="0">
              <a:spAutoFit/>
            </a:bodyPr>
            <a:lstStyle/>
            <a:p>
              <a:r>
                <a:rPr lang="en-US" sz="1400" b="1"/>
                <a:t>Providing data and code to the browser’s HTML parser triggers DOM-based XSS</a:t>
              </a:r>
            </a:p>
          </p:txBody>
        </p:sp>
      </p:grpSp>
      <p:sp>
        <p:nvSpPr>
          <p:cNvPr id="8" name="TextBox 7">
            <a:extLst>
              <a:ext uri="{FF2B5EF4-FFF2-40B4-BE49-F238E27FC236}">
                <a16:creationId xmlns:a16="http://schemas.microsoft.com/office/drawing/2014/main" id="{772B7779-E211-4C10-857B-A3610ADBE2C5}"/>
              </a:ext>
            </a:extLst>
          </p:cNvPr>
          <p:cNvSpPr txBox="1"/>
          <p:nvPr/>
        </p:nvSpPr>
        <p:spPr>
          <a:xfrm>
            <a:off x="3911044" y="5174455"/>
            <a:ext cx="5517522" cy="923330"/>
          </a:xfrm>
          <a:prstGeom prst="rect">
            <a:avLst/>
          </a:prstGeom>
          <a:noFill/>
        </p:spPr>
        <p:txBody>
          <a:bodyPr wrap="square" rtlCol="0">
            <a:spAutoFit/>
          </a:bodyPr>
          <a:lstStyle/>
          <a:p>
            <a:r>
              <a:rPr lang="en-US"/>
              <a:t>Enforcing all webpage code to not do this, particularly 3</a:t>
            </a:r>
            <a:r>
              <a:rPr lang="en-US" baseline="30000"/>
              <a:t>rd</a:t>
            </a:r>
            <a:r>
              <a:rPr lang="en-US"/>
              <a:t> party libraries like bootstrap is virtually impossible without the help of Trusted Types.</a:t>
            </a:r>
          </a:p>
        </p:txBody>
      </p:sp>
      <p:sp>
        <p:nvSpPr>
          <p:cNvPr id="18" name="Title 6">
            <a:extLst>
              <a:ext uri="{FF2B5EF4-FFF2-40B4-BE49-F238E27FC236}">
                <a16:creationId xmlns:a16="http://schemas.microsoft.com/office/drawing/2014/main" id="{F9E0A5A3-24CC-4EDD-A87F-C682F2CF6B38}"/>
              </a:ext>
            </a:extLst>
          </p:cNvPr>
          <p:cNvSpPr>
            <a:spLocks noGrp="1"/>
          </p:cNvSpPr>
          <p:nvPr>
            <p:ph type="title"/>
          </p:nvPr>
        </p:nvSpPr>
        <p:spPr>
          <a:xfrm>
            <a:off x="677334" y="609600"/>
            <a:ext cx="8596668" cy="1320800"/>
          </a:xfrm>
        </p:spPr>
        <p:txBody>
          <a:bodyPr/>
          <a:lstStyle/>
          <a:p>
            <a:r>
              <a:rPr lang="en-US"/>
              <a:t>DOM-BASED XSS</a:t>
            </a:r>
          </a:p>
        </p:txBody>
      </p:sp>
    </p:spTree>
    <p:extLst>
      <p:ext uri="{BB962C8B-B14F-4D97-AF65-F5344CB8AC3E}">
        <p14:creationId xmlns:p14="http://schemas.microsoft.com/office/powerpoint/2010/main" val="262239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ADE04351-C496-4A6A-A08E-C9553686A78A}"/>
              </a:ext>
            </a:extLst>
          </p:cNvPr>
          <p:cNvGrpSpPr/>
          <p:nvPr/>
        </p:nvGrpSpPr>
        <p:grpSpPr>
          <a:xfrm>
            <a:off x="3408807" y="2025134"/>
            <a:ext cx="6133028" cy="940601"/>
            <a:chOff x="6333851" y="4051883"/>
            <a:chExt cx="4187261" cy="284741"/>
          </a:xfrm>
        </p:grpSpPr>
        <p:sp>
          <p:nvSpPr>
            <p:cNvPr id="11" name="TextBox 10">
              <a:extLst>
                <a:ext uri="{FF2B5EF4-FFF2-40B4-BE49-F238E27FC236}">
                  <a16:creationId xmlns:a16="http://schemas.microsoft.com/office/drawing/2014/main" id="{C77F9BC0-1E1F-4317-83F7-27A22D85E660}"/>
                </a:ext>
              </a:extLst>
            </p:cNvPr>
            <p:cNvSpPr txBox="1"/>
            <p:nvPr/>
          </p:nvSpPr>
          <p:spPr>
            <a:xfrm>
              <a:off x="6349675" y="4234136"/>
              <a:ext cx="3816991" cy="102488"/>
            </a:xfrm>
            <a:prstGeom prst="rect">
              <a:avLst/>
            </a:prstGeom>
            <a:noFill/>
          </p:spPr>
          <p:txBody>
            <a:bodyPr wrap="square" rtlCol="0">
              <a:spAutoFit/>
            </a:bodyPr>
            <a:lstStyle/>
            <a:p>
              <a:r>
                <a:rPr lang="en-US" sz="1600">
                  <a:solidFill>
                    <a:schemeClr val="accent1">
                      <a:lumMod val="50000"/>
                    </a:schemeClr>
                  </a:solidFill>
                </a:rPr>
                <a:t>Content-Security-Policy: </a:t>
              </a:r>
              <a:r>
                <a:rPr lang="en-US" sz="1600">
                  <a:solidFill>
                    <a:srgbClr val="FF0000"/>
                  </a:solidFill>
                </a:rPr>
                <a:t>require-trusted-types-for ‘script’ </a:t>
              </a:r>
            </a:p>
          </p:txBody>
        </p:sp>
        <p:cxnSp>
          <p:nvCxnSpPr>
            <p:cNvPr id="13" name="Straight Connector 12">
              <a:extLst>
                <a:ext uri="{FF2B5EF4-FFF2-40B4-BE49-F238E27FC236}">
                  <a16:creationId xmlns:a16="http://schemas.microsoft.com/office/drawing/2014/main" id="{025C46D5-8968-4A5F-99BC-73C1CD1D0385}"/>
                </a:ext>
              </a:extLst>
            </p:cNvPr>
            <p:cNvCxnSpPr/>
            <p:nvPr/>
          </p:nvCxnSpPr>
          <p:spPr>
            <a:xfrm>
              <a:off x="6333851" y="4051883"/>
              <a:ext cx="4177555"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4BF9E6C-D300-469A-9EDF-C1C072FFD796}"/>
                </a:ext>
              </a:extLst>
            </p:cNvPr>
            <p:cNvCxnSpPr/>
            <p:nvPr/>
          </p:nvCxnSpPr>
          <p:spPr>
            <a:xfrm>
              <a:off x="6343557" y="4204283"/>
              <a:ext cx="4177555" cy="0"/>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1F08805E-18FA-4ABE-9D60-AE83F2C1267A}"/>
                </a:ext>
              </a:extLst>
            </p:cNvPr>
            <p:cNvSpPr txBox="1"/>
            <p:nvPr/>
          </p:nvSpPr>
          <p:spPr>
            <a:xfrm>
              <a:off x="6359429" y="4088867"/>
              <a:ext cx="1349148" cy="102488"/>
            </a:xfrm>
            <a:prstGeom prst="rect">
              <a:avLst/>
            </a:prstGeom>
            <a:noFill/>
          </p:spPr>
          <p:txBody>
            <a:bodyPr wrap="square" rtlCol="0">
              <a:spAutoFit/>
            </a:bodyPr>
            <a:lstStyle/>
            <a:p>
              <a:r>
                <a:rPr lang="en-US" sz="1600"/>
                <a:t>Response Headers:</a:t>
              </a:r>
            </a:p>
          </p:txBody>
        </p:sp>
      </p:grpSp>
      <p:sp>
        <p:nvSpPr>
          <p:cNvPr id="32" name="Arrow: Right 31">
            <a:extLst>
              <a:ext uri="{FF2B5EF4-FFF2-40B4-BE49-F238E27FC236}">
                <a16:creationId xmlns:a16="http://schemas.microsoft.com/office/drawing/2014/main" id="{463798A7-4E34-488A-8634-3682489C18C5}"/>
              </a:ext>
            </a:extLst>
          </p:cNvPr>
          <p:cNvSpPr/>
          <p:nvPr/>
        </p:nvSpPr>
        <p:spPr>
          <a:xfrm rot="16200000">
            <a:off x="6274329" y="2958433"/>
            <a:ext cx="416196" cy="4194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Scroll: Horizontal 20">
            <a:extLst>
              <a:ext uri="{FF2B5EF4-FFF2-40B4-BE49-F238E27FC236}">
                <a16:creationId xmlns:a16="http://schemas.microsoft.com/office/drawing/2014/main" id="{FBF85973-D9D7-4608-9111-77F7FEBCD36D}"/>
              </a:ext>
            </a:extLst>
          </p:cNvPr>
          <p:cNvSpPr/>
          <p:nvPr/>
        </p:nvSpPr>
        <p:spPr>
          <a:xfrm>
            <a:off x="5411536" y="3241655"/>
            <a:ext cx="2248250" cy="1115070"/>
          </a:xfrm>
          <a:prstGeom prst="horizontalScroll">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a:t>Tells the browser to only allow trusted types in the DOM</a:t>
            </a:r>
          </a:p>
        </p:txBody>
      </p:sp>
      <p:sp>
        <p:nvSpPr>
          <p:cNvPr id="3" name="Slide Number Placeholder 2">
            <a:extLst>
              <a:ext uri="{FF2B5EF4-FFF2-40B4-BE49-F238E27FC236}">
                <a16:creationId xmlns:a16="http://schemas.microsoft.com/office/drawing/2014/main" id="{DD5EF1B2-03C0-4EA4-81F7-3BADB009C4D0}"/>
              </a:ext>
            </a:extLst>
          </p:cNvPr>
          <p:cNvSpPr>
            <a:spLocks noGrp="1"/>
          </p:cNvSpPr>
          <p:nvPr>
            <p:ph type="sldNum" sz="quarter" idx="12"/>
          </p:nvPr>
        </p:nvSpPr>
        <p:spPr>
          <a:xfrm>
            <a:off x="6320799" y="6073635"/>
            <a:ext cx="683339" cy="365125"/>
          </a:xfrm>
        </p:spPr>
        <p:txBody>
          <a:bodyPr/>
          <a:lstStyle/>
          <a:p>
            <a:fld id="{ABC9D8CE-5F19-42BB-8181-F384BFEC5AFB}" type="slidenum">
              <a:rPr lang="en-US" smtClean="0"/>
              <a:t>84</a:t>
            </a:fld>
            <a:endParaRPr lang="en-US"/>
          </a:p>
        </p:txBody>
      </p:sp>
      <p:sp>
        <p:nvSpPr>
          <p:cNvPr id="19" name="TextBox 18">
            <a:extLst>
              <a:ext uri="{FF2B5EF4-FFF2-40B4-BE49-F238E27FC236}">
                <a16:creationId xmlns:a16="http://schemas.microsoft.com/office/drawing/2014/main" id="{573C6E60-583B-4162-8E0F-F2FDEBFD2521}"/>
              </a:ext>
            </a:extLst>
          </p:cNvPr>
          <p:cNvSpPr txBox="1"/>
          <p:nvPr/>
        </p:nvSpPr>
        <p:spPr>
          <a:xfrm>
            <a:off x="3082313" y="4704945"/>
            <a:ext cx="6769916" cy="338554"/>
          </a:xfrm>
          <a:prstGeom prst="rect">
            <a:avLst/>
          </a:prstGeom>
          <a:noFill/>
        </p:spPr>
        <p:txBody>
          <a:bodyPr wrap="square" rtlCol="0">
            <a:spAutoFit/>
          </a:bodyPr>
          <a:lstStyle/>
          <a:p>
            <a:r>
              <a:rPr lang="en-US" sz="1600"/>
              <a:t>document.querySelector(</a:t>
            </a:r>
            <a:r>
              <a:rPr lang="en-US" sz="1600">
                <a:solidFill>
                  <a:srgbClr val="FF0000"/>
                </a:solidFill>
              </a:rPr>
              <a:t>"#data”</a:t>
            </a:r>
            <a:r>
              <a:rPr lang="en-US" sz="1600"/>
              <a:t>).innerHTML = </a:t>
            </a:r>
            <a:r>
              <a:rPr lang="en-US" sz="1600">
                <a:solidFill>
                  <a:srgbClr val="FF0000"/>
                </a:solidFill>
              </a:rPr>
              <a:t>"&lt;b&gt;Hello world!&lt;/b&gt;"</a:t>
            </a:r>
            <a:r>
              <a:rPr lang="en-US" sz="1600"/>
              <a:t> + data;</a:t>
            </a:r>
          </a:p>
        </p:txBody>
      </p:sp>
      <p:sp>
        <p:nvSpPr>
          <p:cNvPr id="22" name="TextBox 21">
            <a:extLst>
              <a:ext uri="{FF2B5EF4-FFF2-40B4-BE49-F238E27FC236}">
                <a16:creationId xmlns:a16="http://schemas.microsoft.com/office/drawing/2014/main" id="{995DEE82-090F-482D-91BC-7C6F7D3BA785}"/>
              </a:ext>
            </a:extLst>
          </p:cNvPr>
          <p:cNvSpPr txBox="1"/>
          <p:nvPr/>
        </p:nvSpPr>
        <p:spPr>
          <a:xfrm>
            <a:off x="2775295" y="1370576"/>
            <a:ext cx="6094602" cy="369332"/>
          </a:xfrm>
          <a:prstGeom prst="rect">
            <a:avLst/>
          </a:prstGeom>
          <a:noFill/>
        </p:spPr>
        <p:txBody>
          <a:bodyPr wrap="square">
            <a:spAutoFit/>
          </a:bodyPr>
          <a:lstStyle/>
          <a:p>
            <a:pPr marL="0" indent="0">
              <a:buNone/>
            </a:pPr>
            <a:r>
              <a:rPr lang="en-US" i="1" u="sng">
                <a:solidFill>
                  <a:schemeClr val="bg2">
                    <a:lumMod val="50000"/>
                  </a:schemeClr>
                </a:solidFill>
              </a:rPr>
              <a:t>A page enabling a trusted types policy in a response header</a:t>
            </a:r>
          </a:p>
        </p:txBody>
      </p:sp>
      <p:pic>
        <p:nvPicPr>
          <p:cNvPr id="6" name="Picture 5">
            <a:extLst>
              <a:ext uri="{FF2B5EF4-FFF2-40B4-BE49-F238E27FC236}">
                <a16:creationId xmlns:a16="http://schemas.microsoft.com/office/drawing/2014/main" id="{54984598-2DF5-4655-80FD-4DDE2ABC0533}"/>
              </a:ext>
            </a:extLst>
          </p:cNvPr>
          <p:cNvPicPr>
            <a:picLocks noChangeAspect="1"/>
          </p:cNvPicPr>
          <p:nvPr/>
        </p:nvPicPr>
        <p:blipFill>
          <a:blip r:embed="rId3"/>
          <a:stretch>
            <a:fillRect/>
          </a:stretch>
        </p:blipFill>
        <p:spPr>
          <a:xfrm>
            <a:off x="2132557" y="5065763"/>
            <a:ext cx="7771428" cy="1714286"/>
          </a:xfrm>
          <a:prstGeom prst="rect">
            <a:avLst/>
          </a:prstGeom>
        </p:spPr>
      </p:pic>
      <p:sp>
        <p:nvSpPr>
          <p:cNvPr id="24" name="Title 6">
            <a:extLst>
              <a:ext uri="{FF2B5EF4-FFF2-40B4-BE49-F238E27FC236}">
                <a16:creationId xmlns:a16="http://schemas.microsoft.com/office/drawing/2014/main" id="{6691C965-613E-461D-B84E-FB2E9E8F4481}"/>
              </a:ext>
            </a:extLst>
          </p:cNvPr>
          <p:cNvSpPr txBox="1">
            <a:spLocks/>
          </p:cNvSpPr>
          <p:nvPr/>
        </p:nvSpPr>
        <p:spPr>
          <a:xfrm>
            <a:off x="677333" y="609600"/>
            <a:ext cx="9477885"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What does Trusted Types look like in a CSP?</a:t>
            </a:r>
          </a:p>
        </p:txBody>
      </p:sp>
    </p:spTree>
    <p:extLst>
      <p:ext uri="{BB962C8B-B14F-4D97-AF65-F5344CB8AC3E}">
        <p14:creationId xmlns:p14="http://schemas.microsoft.com/office/powerpoint/2010/main" val="360985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B8F41F-9B74-4186-A5F9-61D4E7E96DC8}"/>
              </a:ext>
            </a:extLst>
          </p:cNvPr>
          <p:cNvPicPr>
            <a:picLocks noChangeAspect="1"/>
          </p:cNvPicPr>
          <p:nvPr/>
        </p:nvPicPr>
        <p:blipFill>
          <a:blip r:embed="rId2"/>
          <a:stretch>
            <a:fillRect/>
          </a:stretch>
        </p:blipFill>
        <p:spPr>
          <a:xfrm>
            <a:off x="333068" y="2185742"/>
            <a:ext cx="11525864" cy="2074656"/>
          </a:xfrm>
          <a:prstGeom prst="rect">
            <a:avLst/>
          </a:prstGeom>
        </p:spPr>
      </p:pic>
      <p:sp>
        <p:nvSpPr>
          <p:cNvPr id="4" name="Slide Number Placeholder 3">
            <a:extLst>
              <a:ext uri="{FF2B5EF4-FFF2-40B4-BE49-F238E27FC236}">
                <a16:creationId xmlns:a16="http://schemas.microsoft.com/office/drawing/2014/main" id="{219627B5-CD35-411D-B697-D66AC5009AD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BC9D8CE-5F19-42BB-8181-F384BFEC5AFB}" type="slidenum">
              <a:rPr lang="en-US" smtClean="0"/>
              <a:pPr>
                <a:spcAft>
                  <a:spcPts val="600"/>
                </a:spcAft>
              </a:pPr>
              <a:t>85</a:t>
            </a:fld>
            <a:endParaRPr lang="en-US"/>
          </a:p>
        </p:txBody>
      </p:sp>
      <p:sp>
        <p:nvSpPr>
          <p:cNvPr id="20" name="Title 6">
            <a:extLst>
              <a:ext uri="{FF2B5EF4-FFF2-40B4-BE49-F238E27FC236}">
                <a16:creationId xmlns:a16="http://schemas.microsoft.com/office/drawing/2014/main" id="{713F542B-90E4-41AF-98EA-D90A4AF001AB}"/>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DOM Purify Bypass</a:t>
            </a:r>
          </a:p>
        </p:txBody>
      </p:sp>
    </p:spTree>
    <p:extLst>
      <p:ext uri="{BB962C8B-B14F-4D97-AF65-F5344CB8AC3E}">
        <p14:creationId xmlns:p14="http://schemas.microsoft.com/office/powerpoint/2010/main" val="25740143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Browser window with solid fill">
            <a:extLst>
              <a:ext uri="{FF2B5EF4-FFF2-40B4-BE49-F238E27FC236}">
                <a16:creationId xmlns:a16="http://schemas.microsoft.com/office/drawing/2014/main" id="{6B07B6C7-7631-466E-851E-5595B698E30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88392" y="338414"/>
            <a:ext cx="5909986" cy="5909986"/>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grpSp>
        <p:nvGrpSpPr>
          <p:cNvPr id="10" name="Group 9">
            <a:extLst>
              <a:ext uri="{FF2B5EF4-FFF2-40B4-BE49-F238E27FC236}">
                <a16:creationId xmlns:a16="http://schemas.microsoft.com/office/drawing/2014/main" id="{BD4BD613-CA5E-4A2E-AA6E-A6ADD6694AF1}"/>
              </a:ext>
            </a:extLst>
          </p:cNvPr>
          <p:cNvGrpSpPr/>
          <p:nvPr/>
        </p:nvGrpSpPr>
        <p:grpSpPr>
          <a:xfrm>
            <a:off x="4499664" y="1611951"/>
            <a:ext cx="3074811" cy="461395"/>
            <a:chOff x="5827888" y="929212"/>
            <a:chExt cx="3074811" cy="461395"/>
          </a:xfrm>
        </p:grpSpPr>
        <p:sp>
          <p:nvSpPr>
            <p:cNvPr id="9" name="Rectangle: Rounded Corners 8">
              <a:extLst>
                <a:ext uri="{FF2B5EF4-FFF2-40B4-BE49-F238E27FC236}">
                  <a16:creationId xmlns:a16="http://schemas.microsoft.com/office/drawing/2014/main" id="{5C1567C2-543A-4F1B-9785-C9DDC4E41C27}"/>
                </a:ext>
              </a:extLst>
            </p:cNvPr>
            <p:cNvSpPr/>
            <p:nvPr/>
          </p:nvSpPr>
          <p:spPr>
            <a:xfrm>
              <a:off x="5827888" y="929212"/>
              <a:ext cx="2894202" cy="46139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E894CD94-DC0E-4655-84F5-81FF5F862561}"/>
                </a:ext>
              </a:extLst>
            </p:cNvPr>
            <p:cNvSpPr txBox="1"/>
            <p:nvPr/>
          </p:nvSpPr>
          <p:spPr>
            <a:xfrm>
              <a:off x="5907829" y="975243"/>
              <a:ext cx="2994870" cy="338554"/>
            </a:xfrm>
            <a:prstGeom prst="rect">
              <a:avLst/>
            </a:prstGeom>
            <a:noFill/>
          </p:spPr>
          <p:txBody>
            <a:bodyPr wrap="square" rtlCol="0">
              <a:spAutoFit/>
            </a:bodyPr>
            <a:lstStyle/>
            <a:p>
              <a:r>
                <a:rPr lang="en-US" sz="1600"/>
                <a:t>https://www.sunsolsec.com</a:t>
              </a:r>
            </a:p>
          </p:txBody>
        </p:sp>
      </p:grpSp>
      <p:sp>
        <p:nvSpPr>
          <p:cNvPr id="11" name="TextBox 10">
            <a:extLst>
              <a:ext uri="{FF2B5EF4-FFF2-40B4-BE49-F238E27FC236}">
                <a16:creationId xmlns:a16="http://schemas.microsoft.com/office/drawing/2014/main" id="{C77F9BC0-1E1F-4317-83F7-27A22D85E660}"/>
              </a:ext>
            </a:extLst>
          </p:cNvPr>
          <p:cNvSpPr txBox="1"/>
          <p:nvPr/>
        </p:nvSpPr>
        <p:spPr>
          <a:xfrm>
            <a:off x="4660725" y="4187033"/>
            <a:ext cx="3816991" cy="261610"/>
          </a:xfrm>
          <a:prstGeom prst="rect">
            <a:avLst/>
          </a:prstGeom>
          <a:noFill/>
        </p:spPr>
        <p:txBody>
          <a:bodyPr wrap="square" rtlCol="0">
            <a:spAutoFit/>
          </a:bodyPr>
          <a:lstStyle/>
          <a:p>
            <a:r>
              <a:rPr lang="en-US" sz="1100">
                <a:solidFill>
                  <a:schemeClr val="accent1">
                    <a:lumMod val="50000"/>
                  </a:schemeClr>
                </a:solidFill>
              </a:rPr>
              <a:t>Content-Security-Policy: </a:t>
            </a:r>
            <a:r>
              <a:rPr lang="en-US" sz="1100">
                <a:solidFill>
                  <a:srgbClr val="FF0000"/>
                </a:solidFill>
              </a:rPr>
              <a:t>require-trusted-types-for ‘script’ </a:t>
            </a:r>
          </a:p>
        </p:txBody>
      </p:sp>
      <p:cxnSp>
        <p:nvCxnSpPr>
          <p:cNvPr id="13" name="Straight Connector 12">
            <a:extLst>
              <a:ext uri="{FF2B5EF4-FFF2-40B4-BE49-F238E27FC236}">
                <a16:creationId xmlns:a16="http://schemas.microsoft.com/office/drawing/2014/main" id="{025C46D5-8968-4A5F-99BC-73C1CD1D0385}"/>
              </a:ext>
            </a:extLst>
          </p:cNvPr>
          <p:cNvCxnSpPr/>
          <p:nvPr/>
        </p:nvCxnSpPr>
        <p:spPr>
          <a:xfrm>
            <a:off x="4644901" y="4004780"/>
            <a:ext cx="4177555"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4BF9E6C-D300-469A-9EDF-C1C072FFD796}"/>
              </a:ext>
            </a:extLst>
          </p:cNvPr>
          <p:cNvCxnSpPr/>
          <p:nvPr/>
        </p:nvCxnSpPr>
        <p:spPr>
          <a:xfrm>
            <a:off x="4660725" y="4185076"/>
            <a:ext cx="4177555" cy="0"/>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1F08805E-18FA-4ABE-9D60-AE83F2C1267A}"/>
              </a:ext>
            </a:extLst>
          </p:cNvPr>
          <p:cNvSpPr txBox="1"/>
          <p:nvPr/>
        </p:nvSpPr>
        <p:spPr>
          <a:xfrm>
            <a:off x="4585986" y="3956201"/>
            <a:ext cx="1349148" cy="230832"/>
          </a:xfrm>
          <a:prstGeom prst="rect">
            <a:avLst/>
          </a:prstGeom>
          <a:noFill/>
        </p:spPr>
        <p:txBody>
          <a:bodyPr wrap="square" rtlCol="0">
            <a:spAutoFit/>
          </a:bodyPr>
          <a:lstStyle/>
          <a:p>
            <a:r>
              <a:rPr lang="en-US" sz="900"/>
              <a:t>Response Headers:</a:t>
            </a:r>
          </a:p>
        </p:txBody>
      </p:sp>
      <p:sp>
        <p:nvSpPr>
          <p:cNvPr id="15" name="TextBox 14">
            <a:extLst>
              <a:ext uri="{FF2B5EF4-FFF2-40B4-BE49-F238E27FC236}">
                <a16:creationId xmlns:a16="http://schemas.microsoft.com/office/drawing/2014/main" id="{60F6A1AC-03D6-4633-9C16-8D36D2659113}"/>
              </a:ext>
            </a:extLst>
          </p:cNvPr>
          <p:cNvSpPr txBox="1"/>
          <p:nvPr/>
        </p:nvSpPr>
        <p:spPr>
          <a:xfrm>
            <a:off x="4633197" y="2792841"/>
            <a:ext cx="4177555" cy="461665"/>
          </a:xfrm>
          <a:prstGeom prst="rect">
            <a:avLst/>
          </a:prstGeom>
          <a:noFill/>
        </p:spPr>
        <p:txBody>
          <a:bodyPr wrap="square" rtlCol="0">
            <a:spAutoFit/>
          </a:bodyPr>
          <a:lstStyle/>
          <a:p>
            <a:r>
              <a:rPr lang="en-US" sz="1200"/>
              <a:t>document.querySelector(</a:t>
            </a:r>
            <a:r>
              <a:rPr lang="en-US" sz="1200">
                <a:solidFill>
                  <a:srgbClr val="FF0000"/>
                </a:solidFill>
              </a:rPr>
              <a:t>"#data”</a:t>
            </a:r>
            <a:r>
              <a:rPr lang="en-US" sz="1200"/>
              <a:t>).innerHTML = </a:t>
            </a:r>
          </a:p>
          <a:p>
            <a:r>
              <a:rPr lang="en-US" sz="1200">
                <a:solidFill>
                  <a:srgbClr val="FF0000"/>
                </a:solidFill>
              </a:rPr>
              <a:t>"&lt;b&gt;Hello world!&lt;/b&gt;"</a:t>
            </a:r>
            <a:r>
              <a:rPr lang="en-US" sz="1200"/>
              <a:t> + data;</a:t>
            </a:r>
          </a:p>
        </p:txBody>
      </p:sp>
      <p:grpSp>
        <p:nvGrpSpPr>
          <p:cNvPr id="49" name="Group 48">
            <a:extLst>
              <a:ext uri="{FF2B5EF4-FFF2-40B4-BE49-F238E27FC236}">
                <a16:creationId xmlns:a16="http://schemas.microsoft.com/office/drawing/2014/main" id="{0CB6CB97-6598-44CC-A567-D48CE79FCD26}"/>
              </a:ext>
            </a:extLst>
          </p:cNvPr>
          <p:cNvGrpSpPr/>
          <p:nvPr/>
        </p:nvGrpSpPr>
        <p:grpSpPr>
          <a:xfrm>
            <a:off x="5248978" y="3254506"/>
            <a:ext cx="2418524" cy="624883"/>
            <a:chOff x="6937928" y="3301609"/>
            <a:chExt cx="2418524" cy="624883"/>
          </a:xfrm>
        </p:grpSpPr>
        <p:cxnSp>
          <p:nvCxnSpPr>
            <p:cNvPr id="44" name="Straight Connector 43">
              <a:extLst>
                <a:ext uri="{FF2B5EF4-FFF2-40B4-BE49-F238E27FC236}">
                  <a16:creationId xmlns:a16="http://schemas.microsoft.com/office/drawing/2014/main" id="{5962A1FB-5704-4EAC-8E95-18F99D48FC4D}"/>
                </a:ext>
              </a:extLst>
            </p:cNvPr>
            <p:cNvCxnSpPr/>
            <p:nvPr/>
          </p:nvCxnSpPr>
          <p:spPr>
            <a:xfrm>
              <a:off x="7919207" y="3301609"/>
              <a:ext cx="3389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5A70257E-B7E2-4984-8356-4C1AA302AE33}"/>
                </a:ext>
              </a:extLst>
            </p:cNvPr>
            <p:cNvSpPr/>
            <p:nvPr/>
          </p:nvSpPr>
          <p:spPr>
            <a:xfrm>
              <a:off x="6937928" y="3429000"/>
              <a:ext cx="2418524" cy="497492"/>
            </a:xfrm>
            <a:prstGeom prst="round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a:t>Providing data and code to the browser's HTML parser triggers DOM-based XSS</a:t>
              </a:r>
            </a:p>
          </p:txBody>
        </p:sp>
        <p:cxnSp>
          <p:nvCxnSpPr>
            <p:cNvPr id="47" name="Straight Connector 46">
              <a:extLst>
                <a:ext uri="{FF2B5EF4-FFF2-40B4-BE49-F238E27FC236}">
                  <a16:creationId xmlns:a16="http://schemas.microsoft.com/office/drawing/2014/main" id="{C71AE894-D85E-48F8-B9AD-ADD2E980F615}"/>
                </a:ext>
              </a:extLst>
            </p:cNvPr>
            <p:cNvCxnSpPr>
              <a:cxnSpLocks/>
            </p:cNvCxnSpPr>
            <p:nvPr/>
          </p:nvCxnSpPr>
          <p:spPr>
            <a:xfrm>
              <a:off x="8070209" y="3301609"/>
              <a:ext cx="0" cy="127391"/>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51" name="Scroll: Horizontal 50">
            <a:extLst>
              <a:ext uri="{FF2B5EF4-FFF2-40B4-BE49-F238E27FC236}">
                <a16:creationId xmlns:a16="http://schemas.microsoft.com/office/drawing/2014/main" id="{84D67A17-8868-4907-A494-DE69642E4D45}"/>
              </a:ext>
            </a:extLst>
          </p:cNvPr>
          <p:cNvSpPr/>
          <p:nvPr/>
        </p:nvSpPr>
        <p:spPr>
          <a:xfrm>
            <a:off x="5849837" y="5250222"/>
            <a:ext cx="2248250" cy="1115070"/>
          </a:xfrm>
          <a:prstGeom prst="horizontalScroll">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a:t>When </a:t>
            </a:r>
            <a:r>
              <a:rPr lang="en-US" sz="1200" i="1"/>
              <a:t>Trusted Types </a:t>
            </a:r>
            <a:r>
              <a:rPr lang="en-US" sz="1200"/>
              <a:t>is enabled, text-to-code sinks like </a:t>
            </a:r>
            <a:r>
              <a:rPr lang="en-US" sz="1200" b="1">
                <a:solidFill>
                  <a:srgbClr val="FF0000"/>
                </a:solidFill>
              </a:rPr>
              <a:t>innerHTML</a:t>
            </a:r>
            <a:r>
              <a:rPr lang="en-US" sz="1200"/>
              <a:t> throw a </a:t>
            </a:r>
            <a:r>
              <a:rPr lang="en-US" sz="1200" err="1"/>
              <a:t>TypeError</a:t>
            </a:r>
            <a:endParaRPr lang="en-US" sz="1200"/>
          </a:p>
        </p:txBody>
      </p:sp>
      <p:sp>
        <p:nvSpPr>
          <p:cNvPr id="52" name="Arrow: Right 51">
            <a:extLst>
              <a:ext uri="{FF2B5EF4-FFF2-40B4-BE49-F238E27FC236}">
                <a16:creationId xmlns:a16="http://schemas.microsoft.com/office/drawing/2014/main" id="{4AF7343A-A5C9-437C-A930-923195F62C30}"/>
              </a:ext>
            </a:extLst>
          </p:cNvPr>
          <p:cNvSpPr/>
          <p:nvPr/>
        </p:nvSpPr>
        <p:spPr>
          <a:xfrm rot="16200000">
            <a:off x="6331935" y="4674496"/>
            <a:ext cx="992705" cy="4194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26CCD9F6-9222-4FE7-B1BA-7A66677C4714}"/>
              </a:ext>
            </a:extLst>
          </p:cNvPr>
          <p:cNvPicPr>
            <a:picLocks noChangeAspect="1"/>
          </p:cNvPicPr>
          <p:nvPr/>
        </p:nvPicPr>
        <p:blipFill>
          <a:blip r:embed="rId4"/>
          <a:stretch>
            <a:fillRect/>
          </a:stretch>
        </p:blipFill>
        <p:spPr>
          <a:xfrm>
            <a:off x="2162212" y="5747459"/>
            <a:ext cx="3390476" cy="942857"/>
          </a:xfrm>
          <a:prstGeom prst="rect">
            <a:avLst/>
          </a:prstGeom>
        </p:spPr>
      </p:pic>
      <p:sp>
        <p:nvSpPr>
          <p:cNvPr id="3" name="Slide Number Placeholder 2">
            <a:extLst>
              <a:ext uri="{FF2B5EF4-FFF2-40B4-BE49-F238E27FC236}">
                <a16:creationId xmlns:a16="http://schemas.microsoft.com/office/drawing/2014/main" id="{4B69731E-77F3-468C-A56F-BB1567DA6125}"/>
              </a:ext>
            </a:extLst>
          </p:cNvPr>
          <p:cNvSpPr>
            <a:spLocks noGrp="1"/>
          </p:cNvSpPr>
          <p:nvPr>
            <p:ph type="sldNum" sz="quarter" idx="12"/>
          </p:nvPr>
        </p:nvSpPr>
        <p:spPr>
          <a:xfrm>
            <a:off x="6901713" y="5994259"/>
            <a:ext cx="683339" cy="365125"/>
          </a:xfrm>
        </p:spPr>
        <p:txBody>
          <a:bodyPr/>
          <a:lstStyle/>
          <a:p>
            <a:fld id="{ABC9D8CE-5F19-42BB-8181-F384BFEC5AFB}" type="slidenum">
              <a:rPr lang="en-US" smtClean="0"/>
              <a:t>86</a:t>
            </a:fld>
            <a:endParaRPr lang="en-US"/>
          </a:p>
        </p:txBody>
      </p:sp>
      <p:sp>
        <p:nvSpPr>
          <p:cNvPr id="28" name="Title 6">
            <a:extLst>
              <a:ext uri="{FF2B5EF4-FFF2-40B4-BE49-F238E27FC236}">
                <a16:creationId xmlns:a16="http://schemas.microsoft.com/office/drawing/2014/main" id="{DB0E2593-B933-4966-9F1D-1B373001A858}"/>
              </a:ext>
            </a:extLst>
          </p:cNvPr>
          <p:cNvSpPr txBox="1">
            <a:spLocks/>
          </p:cNvSpPr>
          <p:nvPr/>
        </p:nvSpPr>
        <p:spPr>
          <a:xfrm>
            <a:off x="677333" y="609600"/>
            <a:ext cx="10069555"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How does Trusted Types expression work?</a:t>
            </a:r>
          </a:p>
        </p:txBody>
      </p:sp>
    </p:spTree>
    <p:extLst>
      <p:ext uri="{BB962C8B-B14F-4D97-AF65-F5344CB8AC3E}">
        <p14:creationId xmlns:p14="http://schemas.microsoft.com/office/powerpoint/2010/main" val="62884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1" grpId="0" animBg="1"/>
      <p:bldP spid="5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ADE04351-C496-4A6A-A08E-C9553686A78A}"/>
              </a:ext>
            </a:extLst>
          </p:cNvPr>
          <p:cNvGrpSpPr/>
          <p:nvPr/>
        </p:nvGrpSpPr>
        <p:grpSpPr>
          <a:xfrm>
            <a:off x="2787771" y="2563017"/>
            <a:ext cx="6141987" cy="1186820"/>
            <a:chOff x="6333851" y="4051883"/>
            <a:chExt cx="4193378" cy="359277"/>
          </a:xfrm>
        </p:grpSpPr>
        <p:sp>
          <p:nvSpPr>
            <p:cNvPr id="11" name="TextBox 10">
              <a:extLst>
                <a:ext uri="{FF2B5EF4-FFF2-40B4-BE49-F238E27FC236}">
                  <a16:creationId xmlns:a16="http://schemas.microsoft.com/office/drawing/2014/main" id="{C77F9BC0-1E1F-4317-83F7-27A22D85E660}"/>
                </a:ext>
              </a:extLst>
            </p:cNvPr>
            <p:cNvSpPr txBox="1"/>
            <p:nvPr/>
          </p:nvSpPr>
          <p:spPr>
            <a:xfrm>
              <a:off x="6349674" y="4234136"/>
              <a:ext cx="4177555" cy="177024"/>
            </a:xfrm>
            <a:prstGeom prst="rect">
              <a:avLst/>
            </a:prstGeom>
            <a:noFill/>
          </p:spPr>
          <p:txBody>
            <a:bodyPr wrap="square" rtlCol="0">
              <a:spAutoFit/>
            </a:bodyPr>
            <a:lstStyle/>
            <a:p>
              <a:r>
                <a:rPr lang="en-US" sz="1600">
                  <a:solidFill>
                    <a:schemeClr val="accent1">
                      <a:lumMod val="50000"/>
                    </a:schemeClr>
                  </a:solidFill>
                </a:rPr>
                <a:t>Content-Security-Policy: </a:t>
              </a:r>
              <a:r>
                <a:rPr lang="en-US" sz="1600">
                  <a:solidFill>
                    <a:srgbClr val="FF0000"/>
                  </a:solidFill>
                </a:rPr>
                <a:t>trusted-types angular; require-trusted-types-for ‘script’ </a:t>
              </a:r>
            </a:p>
          </p:txBody>
        </p:sp>
        <p:cxnSp>
          <p:nvCxnSpPr>
            <p:cNvPr id="13" name="Straight Connector 12">
              <a:extLst>
                <a:ext uri="{FF2B5EF4-FFF2-40B4-BE49-F238E27FC236}">
                  <a16:creationId xmlns:a16="http://schemas.microsoft.com/office/drawing/2014/main" id="{025C46D5-8968-4A5F-99BC-73C1CD1D0385}"/>
                </a:ext>
              </a:extLst>
            </p:cNvPr>
            <p:cNvCxnSpPr/>
            <p:nvPr/>
          </p:nvCxnSpPr>
          <p:spPr>
            <a:xfrm>
              <a:off x="6333851" y="4051883"/>
              <a:ext cx="4177555"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4BF9E6C-D300-469A-9EDF-C1C072FFD796}"/>
                </a:ext>
              </a:extLst>
            </p:cNvPr>
            <p:cNvCxnSpPr/>
            <p:nvPr/>
          </p:nvCxnSpPr>
          <p:spPr>
            <a:xfrm>
              <a:off x="6343557" y="4204283"/>
              <a:ext cx="4177555" cy="0"/>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1F08805E-18FA-4ABE-9D60-AE83F2C1267A}"/>
                </a:ext>
              </a:extLst>
            </p:cNvPr>
            <p:cNvSpPr txBox="1"/>
            <p:nvPr/>
          </p:nvSpPr>
          <p:spPr>
            <a:xfrm>
              <a:off x="6359429" y="4088867"/>
              <a:ext cx="1349148" cy="102488"/>
            </a:xfrm>
            <a:prstGeom prst="rect">
              <a:avLst/>
            </a:prstGeom>
            <a:noFill/>
          </p:spPr>
          <p:txBody>
            <a:bodyPr wrap="square" rtlCol="0">
              <a:spAutoFit/>
            </a:bodyPr>
            <a:lstStyle/>
            <a:p>
              <a:r>
                <a:rPr lang="en-US" sz="1600"/>
                <a:t>Response Headers:</a:t>
              </a:r>
            </a:p>
          </p:txBody>
        </p:sp>
      </p:grpSp>
      <p:grpSp>
        <p:nvGrpSpPr>
          <p:cNvPr id="5" name="Group 4">
            <a:extLst>
              <a:ext uri="{FF2B5EF4-FFF2-40B4-BE49-F238E27FC236}">
                <a16:creationId xmlns:a16="http://schemas.microsoft.com/office/drawing/2014/main" id="{41F58FDC-1E7E-45D1-992B-41A4DED73211}"/>
              </a:ext>
            </a:extLst>
          </p:cNvPr>
          <p:cNvGrpSpPr/>
          <p:nvPr/>
        </p:nvGrpSpPr>
        <p:grpSpPr>
          <a:xfrm>
            <a:off x="4877967" y="3497943"/>
            <a:ext cx="2042337" cy="1192568"/>
            <a:chOff x="7768866" y="2927787"/>
            <a:chExt cx="2042337" cy="1192568"/>
          </a:xfrm>
        </p:grpSpPr>
        <p:pic>
          <p:nvPicPr>
            <p:cNvPr id="3" name="Picture 2">
              <a:extLst>
                <a:ext uri="{FF2B5EF4-FFF2-40B4-BE49-F238E27FC236}">
                  <a16:creationId xmlns:a16="http://schemas.microsoft.com/office/drawing/2014/main" id="{E3E9168B-892C-4EAF-A16B-85FB71654B5A}"/>
                </a:ext>
              </a:extLst>
            </p:cNvPr>
            <p:cNvPicPr>
              <a:picLocks noChangeAspect="1"/>
            </p:cNvPicPr>
            <p:nvPr/>
          </p:nvPicPr>
          <p:blipFill>
            <a:blip r:embed="rId2"/>
            <a:stretch>
              <a:fillRect/>
            </a:stretch>
          </p:blipFill>
          <p:spPr>
            <a:xfrm>
              <a:off x="7768866" y="3230262"/>
              <a:ext cx="2042337" cy="890093"/>
            </a:xfrm>
            <a:prstGeom prst="rect">
              <a:avLst/>
            </a:prstGeom>
          </p:spPr>
        </p:pic>
        <p:sp>
          <p:nvSpPr>
            <p:cNvPr id="4" name="Arrow: Right 3">
              <a:extLst>
                <a:ext uri="{FF2B5EF4-FFF2-40B4-BE49-F238E27FC236}">
                  <a16:creationId xmlns:a16="http://schemas.microsoft.com/office/drawing/2014/main" id="{A0EF9955-02D7-44B0-BCC4-7E8395621051}"/>
                </a:ext>
              </a:extLst>
            </p:cNvPr>
            <p:cNvSpPr/>
            <p:nvPr/>
          </p:nvSpPr>
          <p:spPr>
            <a:xfrm rot="16200000">
              <a:off x="8544193" y="2926160"/>
              <a:ext cx="416196" cy="4194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5709D622-1A1D-4866-B17C-E55D4C5E78F6}"/>
              </a:ext>
            </a:extLst>
          </p:cNvPr>
          <p:cNvSpPr>
            <a:spLocks noGrp="1"/>
          </p:cNvSpPr>
          <p:nvPr>
            <p:ph type="sldNum" sz="quarter" idx="12"/>
          </p:nvPr>
        </p:nvSpPr>
        <p:spPr/>
        <p:txBody>
          <a:bodyPr/>
          <a:lstStyle/>
          <a:p>
            <a:fld id="{ABC9D8CE-5F19-42BB-8181-F384BFEC5AFB}" type="slidenum">
              <a:rPr lang="en-US" smtClean="0"/>
              <a:t>87</a:t>
            </a:fld>
            <a:endParaRPr lang="en-US"/>
          </a:p>
        </p:txBody>
      </p:sp>
      <p:sp>
        <p:nvSpPr>
          <p:cNvPr id="20" name="Title 6">
            <a:extLst>
              <a:ext uri="{FF2B5EF4-FFF2-40B4-BE49-F238E27FC236}">
                <a16:creationId xmlns:a16="http://schemas.microsoft.com/office/drawing/2014/main" id="{33BC5639-6005-4C61-9488-0B8A2152AD46}"/>
              </a:ext>
            </a:extLst>
          </p:cNvPr>
          <p:cNvSpPr txBox="1">
            <a:spLocks/>
          </p:cNvSpPr>
          <p:nvPr/>
        </p:nvSpPr>
        <p:spPr>
          <a:xfrm>
            <a:off x="677334" y="609600"/>
            <a:ext cx="9381066"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Trusted Types support built into Angular 11+</a:t>
            </a:r>
          </a:p>
        </p:txBody>
      </p:sp>
    </p:spTree>
    <p:extLst>
      <p:ext uri="{BB962C8B-B14F-4D97-AF65-F5344CB8AC3E}">
        <p14:creationId xmlns:p14="http://schemas.microsoft.com/office/powerpoint/2010/main" val="89700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Content Placeholder 2">
            <a:extLst>
              <a:ext uri="{FF2B5EF4-FFF2-40B4-BE49-F238E27FC236}">
                <a16:creationId xmlns:a16="http://schemas.microsoft.com/office/drawing/2014/main" id="{6D304452-7AAF-41C7-873C-AB27D7BE4A1C}"/>
              </a:ext>
            </a:extLst>
          </p:cNvPr>
          <p:cNvGraphicFramePr>
            <a:graphicFrameLocks noGrp="1"/>
          </p:cNvGraphicFramePr>
          <p:nvPr>
            <p:ph idx="1"/>
            <p:extLst>
              <p:ext uri="{D42A27DB-BD31-4B8C-83A1-F6EECF244321}">
                <p14:modId xmlns:p14="http://schemas.microsoft.com/office/powerpoint/2010/main" val="1867361618"/>
              </p:ext>
            </p:extLst>
          </p:nvPr>
        </p:nvGraphicFramePr>
        <p:xfrm>
          <a:off x="6096000" y="1458669"/>
          <a:ext cx="5115491" cy="4947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3F7B1B2A-0CC3-4825-B830-A048EB262453}"/>
              </a:ext>
            </a:extLst>
          </p:cNvPr>
          <p:cNvSpPr>
            <a:spLocks noGrp="1"/>
          </p:cNvSpPr>
          <p:nvPr>
            <p:ph type="sldNum" sz="quarter" idx="12"/>
          </p:nvPr>
        </p:nvSpPr>
        <p:spPr/>
        <p:txBody>
          <a:bodyPr/>
          <a:lstStyle/>
          <a:p>
            <a:fld id="{ABC9D8CE-5F19-42BB-8181-F384BFEC5AFB}" type="slidenum">
              <a:rPr lang="en-US" smtClean="0"/>
              <a:t>88</a:t>
            </a:fld>
            <a:endParaRPr lang="en-US"/>
          </a:p>
        </p:txBody>
      </p:sp>
      <p:sp>
        <p:nvSpPr>
          <p:cNvPr id="13" name="Title 6">
            <a:extLst>
              <a:ext uri="{FF2B5EF4-FFF2-40B4-BE49-F238E27FC236}">
                <a16:creationId xmlns:a16="http://schemas.microsoft.com/office/drawing/2014/main" id="{29CBE024-6C30-4DB5-B334-ED5FA54CDCD6}"/>
              </a:ext>
            </a:extLst>
          </p:cNvPr>
          <p:cNvSpPr txBox="1">
            <a:spLocks/>
          </p:cNvSpPr>
          <p:nvPr/>
        </p:nvSpPr>
        <p:spPr>
          <a:xfrm>
            <a:off x="677334" y="609600"/>
            <a:ext cx="9994252"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Does Trusted Types interfere with my webpage?</a:t>
            </a:r>
          </a:p>
        </p:txBody>
      </p:sp>
    </p:spTree>
    <p:extLst>
      <p:ext uri="{BB962C8B-B14F-4D97-AF65-F5344CB8AC3E}">
        <p14:creationId xmlns:p14="http://schemas.microsoft.com/office/powerpoint/2010/main" val="26635824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Content Placeholder 2">
            <a:extLst>
              <a:ext uri="{FF2B5EF4-FFF2-40B4-BE49-F238E27FC236}">
                <a16:creationId xmlns:a16="http://schemas.microsoft.com/office/drawing/2014/main" id="{6D304452-7AAF-41C7-873C-AB27D7BE4A1C}"/>
              </a:ext>
            </a:extLst>
          </p:cNvPr>
          <p:cNvGraphicFramePr>
            <a:graphicFrameLocks noGrp="1"/>
          </p:cNvGraphicFramePr>
          <p:nvPr>
            <p:ph idx="1"/>
            <p:extLst>
              <p:ext uri="{D42A27DB-BD31-4B8C-83A1-F6EECF244321}">
                <p14:modId xmlns:p14="http://schemas.microsoft.com/office/powerpoint/2010/main" val="4151678431"/>
              </p:ext>
            </p:extLst>
          </p:nvPr>
        </p:nvGraphicFramePr>
        <p:xfrm>
          <a:off x="6096000" y="1270000"/>
          <a:ext cx="5115491" cy="4947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C7F7A65A-A621-4D77-94F0-5908D7689F07}"/>
              </a:ext>
            </a:extLst>
          </p:cNvPr>
          <p:cNvSpPr>
            <a:spLocks noGrp="1"/>
          </p:cNvSpPr>
          <p:nvPr>
            <p:ph type="sldNum" sz="quarter" idx="12"/>
          </p:nvPr>
        </p:nvSpPr>
        <p:spPr/>
        <p:txBody>
          <a:bodyPr/>
          <a:lstStyle/>
          <a:p>
            <a:fld id="{ABC9D8CE-5F19-42BB-8181-F384BFEC5AFB}" type="slidenum">
              <a:rPr lang="en-US" smtClean="0"/>
              <a:t>89</a:t>
            </a:fld>
            <a:endParaRPr lang="en-US"/>
          </a:p>
        </p:txBody>
      </p:sp>
      <p:sp>
        <p:nvSpPr>
          <p:cNvPr id="13" name="Title 6">
            <a:extLst>
              <a:ext uri="{FF2B5EF4-FFF2-40B4-BE49-F238E27FC236}">
                <a16:creationId xmlns:a16="http://schemas.microsoft.com/office/drawing/2014/main" id="{5CAAE7C0-1F32-43BA-9190-60F2F89D29F0}"/>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Impact of use of Trusted Types</a:t>
            </a:r>
          </a:p>
        </p:txBody>
      </p:sp>
    </p:spTree>
    <p:extLst>
      <p:ext uri="{BB962C8B-B14F-4D97-AF65-F5344CB8AC3E}">
        <p14:creationId xmlns:p14="http://schemas.microsoft.com/office/powerpoint/2010/main" val="1269827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031CA-A837-4126-B644-7D20786D4A69}"/>
              </a:ext>
            </a:extLst>
          </p:cNvPr>
          <p:cNvSpPr>
            <a:spLocks noGrp="1"/>
          </p:cNvSpPr>
          <p:nvPr>
            <p:ph type="title"/>
          </p:nvPr>
        </p:nvSpPr>
        <p:spPr/>
        <p:txBody>
          <a:bodyPr/>
          <a:lstStyle/>
          <a:p>
            <a:r>
              <a:rPr lang="en-US"/>
              <a:t>The Definition of Domain</a:t>
            </a:r>
          </a:p>
        </p:txBody>
      </p:sp>
      <p:graphicFrame>
        <p:nvGraphicFramePr>
          <p:cNvPr id="7" name="Content Placeholder 2">
            <a:extLst>
              <a:ext uri="{FF2B5EF4-FFF2-40B4-BE49-F238E27FC236}">
                <a16:creationId xmlns:a16="http://schemas.microsoft.com/office/drawing/2014/main" id="{A81F4B5D-D058-41D2-975F-8F46790463B2}"/>
              </a:ext>
            </a:extLst>
          </p:cNvPr>
          <p:cNvGraphicFramePr>
            <a:graphicFrameLocks noGrp="1"/>
          </p:cNvGraphicFramePr>
          <p:nvPr>
            <p:ph idx="1"/>
            <p:extLst>
              <p:ext uri="{D42A27DB-BD31-4B8C-83A1-F6EECF244321}">
                <p14:modId xmlns:p14="http://schemas.microsoft.com/office/powerpoint/2010/main" val="1653020046"/>
              </p:ext>
            </p:extLst>
          </p:nvPr>
        </p:nvGraphicFramePr>
        <p:xfrm>
          <a:off x="1669774" y="1616765"/>
          <a:ext cx="7951304" cy="52412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20983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3D46E82-271C-4D8B-8A8E-6DB4A9C4C10B}"/>
              </a:ext>
            </a:extLst>
          </p:cNvPr>
          <p:cNvPicPr>
            <a:picLocks noChangeAspect="1"/>
          </p:cNvPicPr>
          <p:nvPr/>
        </p:nvPicPr>
        <p:blipFill>
          <a:blip r:embed="rId2"/>
          <a:stretch>
            <a:fillRect/>
          </a:stretch>
        </p:blipFill>
        <p:spPr>
          <a:xfrm>
            <a:off x="2748677" y="2186600"/>
            <a:ext cx="6694645" cy="274100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 name="Slide Number Placeholder 2">
            <a:extLst>
              <a:ext uri="{FF2B5EF4-FFF2-40B4-BE49-F238E27FC236}">
                <a16:creationId xmlns:a16="http://schemas.microsoft.com/office/drawing/2014/main" id="{592009FB-2E14-44BD-9866-F0ABD35F2884}"/>
              </a:ext>
            </a:extLst>
          </p:cNvPr>
          <p:cNvSpPr>
            <a:spLocks noGrp="1"/>
          </p:cNvSpPr>
          <p:nvPr>
            <p:ph type="sldNum" sz="quarter" idx="12"/>
          </p:nvPr>
        </p:nvSpPr>
        <p:spPr/>
        <p:txBody>
          <a:bodyPr/>
          <a:lstStyle/>
          <a:p>
            <a:fld id="{ABC9D8CE-5F19-42BB-8181-F384BFEC5AFB}" type="slidenum">
              <a:rPr lang="en-US" smtClean="0"/>
              <a:t>90</a:t>
            </a:fld>
            <a:endParaRPr lang="en-US"/>
          </a:p>
        </p:txBody>
      </p:sp>
      <p:sp>
        <p:nvSpPr>
          <p:cNvPr id="13" name="Title 6">
            <a:extLst>
              <a:ext uri="{FF2B5EF4-FFF2-40B4-BE49-F238E27FC236}">
                <a16:creationId xmlns:a16="http://schemas.microsoft.com/office/drawing/2014/main" id="{2E2750E3-473A-483C-B5F0-114FD201559C}"/>
              </a:ext>
            </a:extLst>
          </p:cNvPr>
          <p:cNvSpPr txBox="1">
            <a:spLocks/>
          </p:cNvSpPr>
          <p:nvPr/>
        </p:nvSpPr>
        <p:spPr>
          <a:xfrm>
            <a:off x="677333" y="609600"/>
            <a:ext cx="9402581"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Want to see Trusted types work in a demo?</a:t>
            </a:r>
          </a:p>
        </p:txBody>
      </p:sp>
    </p:spTree>
    <p:extLst>
      <p:ext uri="{BB962C8B-B14F-4D97-AF65-F5344CB8AC3E}">
        <p14:creationId xmlns:p14="http://schemas.microsoft.com/office/powerpoint/2010/main" val="27804091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Content Placeholder 2">
            <a:extLst>
              <a:ext uri="{FF2B5EF4-FFF2-40B4-BE49-F238E27FC236}">
                <a16:creationId xmlns:a16="http://schemas.microsoft.com/office/drawing/2014/main" id="{6D304452-7AAF-41C7-873C-AB27D7BE4A1C}"/>
              </a:ext>
            </a:extLst>
          </p:cNvPr>
          <p:cNvGraphicFramePr>
            <a:graphicFrameLocks noGrp="1"/>
          </p:cNvGraphicFramePr>
          <p:nvPr>
            <p:ph idx="1"/>
          </p:nvPr>
        </p:nvGraphicFramePr>
        <p:xfrm>
          <a:off x="6091238" y="955653"/>
          <a:ext cx="5115491" cy="4947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8F06BD7A-4078-40B6-BEAF-ACCA835EA742}"/>
              </a:ext>
            </a:extLst>
          </p:cNvPr>
          <p:cNvSpPr>
            <a:spLocks noGrp="1"/>
          </p:cNvSpPr>
          <p:nvPr>
            <p:ph type="sldNum" sz="quarter" idx="12"/>
          </p:nvPr>
        </p:nvSpPr>
        <p:spPr/>
        <p:txBody>
          <a:bodyPr/>
          <a:lstStyle/>
          <a:p>
            <a:fld id="{ABC9D8CE-5F19-42BB-8181-F384BFEC5AFB}" type="slidenum">
              <a:rPr lang="en-US" smtClean="0"/>
              <a:t>91</a:t>
            </a:fld>
            <a:endParaRPr lang="en-US"/>
          </a:p>
        </p:txBody>
      </p:sp>
      <p:sp>
        <p:nvSpPr>
          <p:cNvPr id="13" name="Title 6">
            <a:extLst>
              <a:ext uri="{FF2B5EF4-FFF2-40B4-BE49-F238E27FC236}">
                <a16:creationId xmlns:a16="http://schemas.microsoft.com/office/drawing/2014/main" id="{17E79C81-27F7-4A1F-8DCC-7FBB6968C913}"/>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References</a:t>
            </a:r>
          </a:p>
        </p:txBody>
      </p:sp>
    </p:spTree>
    <p:extLst>
      <p:ext uri="{BB962C8B-B14F-4D97-AF65-F5344CB8AC3E}">
        <p14:creationId xmlns:p14="http://schemas.microsoft.com/office/powerpoint/2010/main" val="38161559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2B3A-47C7-4490-9FCB-9A85119C49C8}"/>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9B2B2A2E-5F44-4610-B41A-7231CB40DC79}"/>
              </a:ext>
            </a:extLst>
          </p:cNvPr>
          <p:cNvSpPr>
            <a:spLocks noGrp="1"/>
          </p:cNvSpPr>
          <p:nvPr>
            <p:ph idx="1"/>
          </p:nvPr>
        </p:nvSpPr>
        <p:spPr/>
        <p:txBody>
          <a:bodyPr/>
          <a:lstStyle/>
          <a:p>
            <a:r>
              <a:rPr lang="en-US"/>
              <a:t>Content-Security-Policies (CSP) Bypass Techniques - https://medium.com/@bhaveshthakur2015/content-security-policy-csp-bypass-techniques-e3fa475bfe5d</a:t>
            </a:r>
          </a:p>
        </p:txBody>
      </p:sp>
    </p:spTree>
    <p:extLst>
      <p:ext uri="{BB962C8B-B14F-4D97-AF65-F5344CB8AC3E}">
        <p14:creationId xmlns:p14="http://schemas.microsoft.com/office/powerpoint/2010/main" val="279343125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81</TotalTime>
  <Words>6201</Words>
  <Application>Microsoft Office PowerPoint</Application>
  <PresentationFormat>Widescreen</PresentationFormat>
  <Paragraphs>911</Paragraphs>
  <Slides>92</Slides>
  <Notes>57</Notes>
  <HiddenSlides>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92</vt:i4>
      </vt:variant>
    </vt:vector>
  </HeadingPairs>
  <TitlesOfParts>
    <vt:vector size="101" baseType="lpstr">
      <vt:lpstr>Arial</vt:lpstr>
      <vt:lpstr>Calibri</vt:lpstr>
      <vt:lpstr>Consolas</vt:lpstr>
      <vt:lpstr>Courier New</vt:lpstr>
      <vt:lpstr>Lucida Console</vt:lpstr>
      <vt:lpstr>Trebuchet MS</vt:lpstr>
      <vt:lpstr>Wingdings</vt:lpstr>
      <vt:lpstr>Wingdings 3</vt:lpstr>
      <vt:lpstr>Facet</vt:lpstr>
      <vt:lpstr>Zero to Hero: Mastering Content Security Policy</vt:lpstr>
      <vt:lpstr>Overview</vt:lpstr>
      <vt:lpstr>Origins, Sites, and Domains</vt:lpstr>
      <vt:lpstr>Terms</vt:lpstr>
      <vt:lpstr>The Definition of an Origin</vt:lpstr>
      <vt:lpstr>The Same-Origin-Policy (SOP) More examples</vt:lpstr>
      <vt:lpstr>The Definition of Site and Domain</vt:lpstr>
      <vt:lpstr>Sites and Domains</vt:lpstr>
      <vt:lpstr>The Definition of Domain</vt:lpstr>
      <vt:lpstr>Domain Background</vt:lpstr>
      <vt:lpstr>PowerPoint Presentation</vt:lpstr>
      <vt:lpstr>The Same-Origin-Policy (SOP)</vt:lpstr>
      <vt:lpstr>QUIZ</vt:lpstr>
      <vt:lpstr>PowerPoint Presentation</vt:lpstr>
      <vt:lpstr>PowerPoint Presentation</vt:lpstr>
      <vt:lpstr>PowerPoint Presentation</vt:lpstr>
      <vt:lpstr>PowerPoint Presentation</vt:lpstr>
      <vt:lpstr>PowerPoint Presentation</vt:lpstr>
      <vt:lpstr>PowerPoint Presentation</vt:lpstr>
      <vt:lpstr>Directives, Keywords and Expressions</vt:lpstr>
      <vt:lpstr>Anatomy of a Content Security Policy</vt:lpstr>
      <vt:lpstr>PowerPoint Presentation</vt:lpstr>
      <vt:lpstr>PowerPoint Presentation</vt:lpstr>
      <vt:lpstr>PowerPoint Presentation</vt:lpstr>
      <vt:lpstr>Directives, Keywords and Expressions Terms</vt:lpstr>
      <vt:lpstr>Directives, Keywords and Expressions Terms</vt:lpstr>
      <vt:lpstr>Directives, Keywords and Expressions Terms</vt:lpstr>
      <vt:lpstr>Directives, Keywords and Expressions Terms</vt:lpstr>
      <vt:lpstr>Directives, Keywords and Expressions Terms</vt:lpstr>
      <vt:lpstr>Directives, Keywords and Expressions Most Used Directives</vt:lpstr>
      <vt:lpstr>Directives, Keywords and Expressions Most Used Directives, continued</vt:lpstr>
      <vt:lpstr>PowerPoint Presentation</vt:lpstr>
      <vt:lpstr>PowerPoint Presentation</vt:lpstr>
      <vt:lpstr>Directives, Keywords and Expressions Keywords</vt:lpstr>
      <vt:lpstr>PowerPoint Presentation</vt:lpstr>
      <vt:lpstr>PowerPoint Presentation</vt:lpstr>
      <vt:lpstr>Directives, Keywords and Expressions Keywords</vt:lpstr>
      <vt:lpstr>PowerPoint Presentation</vt:lpstr>
      <vt:lpstr>PowerPoint Presentation</vt:lpstr>
      <vt:lpstr>Directives, Keywords and Expressions Expressions</vt:lpstr>
      <vt:lpstr>PowerPoint Presentation</vt:lpstr>
      <vt:lpstr>PowerPoint Presentation</vt:lpstr>
      <vt:lpstr>Directives, Keywords and Expressions Expressions</vt:lpstr>
      <vt:lpstr>PowerPoint Presentation</vt:lpstr>
      <vt:lpstr>PowerPoint Presentation</vt:lpstr>
      <vt:lpstr>Introduction to Content Security Policy 'data:' Expression</vt:lpstr>
      <vt:lpstr>QUIZ (doug)</vt:lpstr>
      <vt:lpstr>Introduction to Content Security Policy</vt:lpstr>
      <vt:lpstr>Introduction to Content Security Policy</vt:lpstr>
      <vt:lpstr>Introduction to Content Security Policy</vt:lpstr>
      <vt:lpstr>CSP Tools in Chrome</vt:lpstr>
      <vt:lpstr>Chrome Plugins</vt:lpstr>
      <vt:lpstr>CSP Evaluator </vt:lpstr>
      <vt:lpstr>Demo: CSP Evaluator </vt:lpstr>
      <vt:lpstr>Caspr: Enforcer </vt:lpstr>
      <vt:lpstr>Demo: Using Caspr to help tailor the CSP</vt:lpstr>
      <vt:lpstr>END (Ty)</vt:lpstr>
      <vt:lpstr>CSP Misconfigurations and Mitigations</vt:lpstr>
      <vt:lpstr>Misconfigured CSP</vt:lpstr>
      <vt:lpstr>Misconfigured CSP</vt:lpstr>
      <vt:lpstr>Attacking Your CSP: Misconfigured CSP</vt:lpstr>
      <vt:lpstr>Attacking Your CSP: Misconfigured CSP</vt:lpstr>
      <vt:lpstr>Misconfigured CSP</vt:lpstr>
      <vt:lpstr>Misconfigured CSP</vt:lpstr>
      <vt:lpstr>Attacking Your CSP: Misconfigured CSP</vt:lpstr>
      <vt:lpstr>Attacking Your CSP: Misconfigured CSP</vt:lpstr>
      <vt:lpstr>Misconfigured CSP</vt:lpstr>
      <vt:lpstr>Misconfigured CSP</vt:lpstr>
      <vt:lpstr>Attacking Your CSP: Misconfigured CSP</vt:lpstr>
      <vt:lpstr>Attacking Your CSP: Misconfigured CSP</vt:lpstr>
      <vt:lpstr>Misconfigured CSP</vt:lpstr>
      <vt:lpstr>Misconfigured CSP</vt:lpstr>
      <vt:lpstr>Misconfigured CSP</vt:lpstr>
      <vt:lpstr>Misconfigured CSP</vt:lpstr>
      <vt:lpstr>Attacking Your CSP: Misconfigured CSP</vt:lpstr>
      <vt:lpstr>Attacking Your CSP: Misconfigured CSP</vt:lpstr>
      <vt:lpstr>Attacking Your CSP: Misconfigured CSP</vt:lpstr>
      <vt:lpstr>Trusted Types</vt:lpstr>
      <vt:lpstr>PowerPoint Presentation</vt:lpstr>
      <vt:lpstr>PowerPoint Presentation</vt:lpstr>
      <vt:lpstr>Trusted Types</vt:lpstr>
      <vt:lpstr>What is Trusted Types?</vt:lpstr>
      <vt:lpstr>DOM-BASED XSS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AppSec Pipeline for DevSecOps</dc:title>
  <dc:creator>Wear, Sunny</dc:creator>
  <cp:lastModifiedBy>Marval, Charlie</cp:lastModifiedBy>
  <cp:revision>1</cp:revision>
  <dcterms:created xsi:type="dcterms:W3CDTF">2017-10-02T12:41:29Z</dcterms:created>
  <dcterms:modified xsi:type="dcterms:W3CDTF">2021-10-01T15:16:52Z</dcterms:modified>
</cp:coreProperties>
</file>